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20" r:id="rId19"/>
    <p:sldId id="321" r:id="rId20"/>
    <p:sldId id="322" r:id="rId21"/>
    <p:sldId id="323" r:id="rId22"/>
    <p:sldId id="324" r:id="rId23"/>
    <p:sldId id="325" r:id="rId24"/>
    <p:sldId id="326" r:id="rId25"/>
    <p:sldId id="327" r:id="rId26"/>
    <p:sldId id="328" r:id="rId27"/>
    <p:sldId id="329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2D331B-C052-4E97-8A8E-EE999E366D9E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7D390D-1661-4AF5-A725-B7027100A0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65131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D390D-1661-4AF5-A725-B7027100A07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53906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D390D-1661-4AF5-A725-B7027100A07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75340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3140968"/>
            <a:ext cx="11953328" cy="6065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82425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2854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72900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60" y="2564904"/>
            <a:ext cx="57606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92344" y="2348880"/>
            <a:ext cx="57606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82158" y="2348880"/>
            <a:ext cx="57606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35960" y="3394700"/>
            <a:ext cx="57606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07790" y="3194122"/>
            <a:ext cx="57606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168008" y="4437112"/>
            <a:ext cx="57606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192344" y="4221088"/>
            <a:ext cx="57606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144451" y="4221088"/>
            <a:ext cx="57606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151784" y="5839564"/>
            <a:ext cx="432048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272464" y="5229200"/>
            <a:ext cx="1224136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252295" y="5642394"/>
            <a:ext cx="57606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616280" y="6093296"/>
            <a:ext cx="1512168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542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39525" cy="419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487" y="1753962"/>
            <a:ext cx="11468100" cy="1800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45835" y="3122114"/>
            <a:ext cx="504056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490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132856"/>
            <a:ext cx="11620500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272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2534" t="1719" r="8867" b="418"/>
          <a:stretch/>
        </p:blipFill>
        <p:spPr>
          <a:xfrm>
            <a:off x="263352" y="2132856"/>
            <a:ext cx="5344944" cy="338437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936" y="1844824"/>
            <a:ext cx="6355654" cy="3439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077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35360" y="1268760"/>
            <a:ext cx="11058525" cy="5589240"/>
            <a:chOff x="335360" y="1268760"/>
            <a:chExt cx="11058525" cy="55892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058525" cy="2524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464" y="3717032"/>
              <a:ext cx="9525000" cy="10477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5360" y="5000625"/>
              <a:ext cx="11039475" cy="185737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7392144" y="2179991"/>
            <a:ext cx="1800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15680" y="3717032"/>
            <a:ext cx="669674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43472" y="6093296"/>
            <a:ext cx="1800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6547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4700"/>
            <a:ext cx="8969224" cy="6023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51584" y="4365104"/>
            <a:ext cx="1800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48128" y="5301208"/>
            <a:ext cx="28803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9536" y="6165304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578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82400" cy="2905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3140968"/>
            <a:ext cx="8064896" cy="3660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7490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5512" y="1609725"/>
            <a:ext cx="780097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728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077575" cy="4257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27848" y="2420888"/>
            <a:ext cx="6768752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3789040"/>
            <a:ext cx="331236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39816" y="501317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4835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132856"/>
            <a:ext cx="11287125" cy="3000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83632" y="4373157"/>
            <a:ext cx="1008112" cy="2376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11624" y="4725144"/>
            <a:ext cx="1152128" cy="2376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12224" y="4437112"/>
            <a:ext cx="576064" cy="2376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17196" y="4437112"/>
            <a:ext cx="751211" cy="2376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34725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2492896"/>
            <a:ext cx="27363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429000"/>
            <a:ext cx="410445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64352" y="3645024"/>
            <a:ext cx="2088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4725144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914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058525" cy="3825974"/>
            <a:chOff x="263352" y="1340768"/>
            <a:chExt cx="11058525" cy="382597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058525" cy="1704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3356992"/>
              <a:ext cx="9201150" cy="18097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799856" y="342900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9676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3025"/>
            <a:ext cx="11630025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1184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457325"/>
            <a:ext cx="10782300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175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628800"/>
            <a:ext cx="9277350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3207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53775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60" y="1340768"/>
            <a:ext cx="1800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23792" y="3429000"/>
            <a:ext cx="720080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4581128"/>
            <a:ext cx="352839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60296" y="4725144"/>
            <a:ext cx="27363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5848991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8795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87100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2420888"/>
            <a:ext cx="26642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00056" y="472514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3648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9013726" cy="589239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1628800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2564904"/>
            <a:ext cx="59766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39816" y="429309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25177" y="429309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04112" y="530120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530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3790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16080" y="2564904"/>
            <a:ext cx="42484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3212976"/>
            <a:ext cx="42484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28048" y="3212976"/>
            <a:ext cx="42484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87488" y="3891706"/>
            <a:ext cx="42484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719364" y="3891706"/>
            <a:ext cx="42484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672064" y="4509120"/>
            <a:ext cx="42484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5838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340768"/>
            <a:ext cx="11801475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5517232"/>
            <a:ext cx="432048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43672" y="5949280"/>
            <a:ext cx="648072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51984" y="5949280"/>
            <a:ext cx="648072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216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34775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071" y="1916832"/>
            <a:ext cx="11553825" cy="2914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843583" y="3989618"/>
            <a:ext cx="1377579" cy="2376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64978" y="4402812"/>
            <a:ext cx="1377579" cy="2376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681809" y="3989618"/>
            <a:ext cx="1502423" cy="2376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403204" y="4402812"/>
            <a:ext cx="1377579" cy="2376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322073" y="3989618"/>
            <a:ext cx="1377579" cy="2376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400256" y="4402812"/>
            <a:ext cx="1020791" cy="2376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912424" y="3976783"/>
            <a:ext cx="1728192" cy="2376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768408" y="4381504"/>
            <a:ext cx="1656184" cy="2613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9262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34775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-1" t="1553" r="45"/>
          <a:stretch/>
        </p:blipFill>
        <p:spPr>
          <a:xfrm>
            <a:off x="244498" y="1998478"/>
            <a:ext cx="11529580" cy="364767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27648" y="2636912"/>
            <a:ext cx="1368152" cy="2376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2990855"/>
            <a:ext cx="2664296" cy="2875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1504" y="3423265"/>
            <a:ext cx="1296144" cy="2806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47728" y="4293096"/>
            <a:ext cx="648071" cy="2376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31504" y="4725144"/>
            <a:ext cx="2736304" cy="2376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631504" y="5130497"/>
            <a:ext cx="2520280" cy="2376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429074" y="3247276"/>
            <a:ext cx="751211" cy="2376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439816" y="3626170"/>
            <a:ext cx="1800200" cy="2875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439816" y="4059803"/>
            <a:ext cx="1800200" cy="2875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439816" y="4477509"/>
            <a:ext cx="1800200" cy="2875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456040" y="3040679"/>
            <a:ext cx="1440160" cy="2376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320136" y="3457281"/>
            <a:ext cx="792088" cy="2376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384032" y="3879902"/>
            <a:ext cx="1728192" cy="2376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384032" y="4304108"/>
            <a:ext cx="1728192" cy="2376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384032" y="4700034"/>
            <a:ext cx="1728192" cy="2376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4445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44325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4105353"/>
            <a:ext cx="247156" cy="2376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61156" y="4105353"/>
            <a:ext cx="247156" cy="2376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40016" y="5517232"/>
            <a:ext cx="247156" cy="2376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9536" y="5949280"/>
            <a:ext cx="3600400" cy="2376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704512" y="5517232"/>
            <a:ext cx="1224136" cy="2376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44072" y="5949280"/>
            <a:ext cx="1224136" cy="2376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162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340768"/>
            <a:ext cx="11801475" cy="450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352" y="5877272"/>
            <a:ext cx="11725275" cy="857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19536" y="2957625"/>
            <a:ext cx="3024336" cy="3162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3356992"/>
            <a:ext cx="3168352" cy="3162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47528" y="3789040"/>
            <a:ext cx="3024336" cy="3162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17399" y="2957625"/>
            <a:ext cx="3024336" cy="3162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45391" y="3356992"/>
            <a:ext cx="3168352" cy="3162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145391" y="3789040"/>
            <a:ext cx="3024336" cy="3162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919536" y="4437112"/>
            <a:ext cx="3024336" cy="3162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847528" y="4844287"/>
            <a:ext cx="3168352" cy="3162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847528" y="5276335"/>
            <a:ext cx="3024336" cy="3162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176120" y="4424277"/>
            <a:ext cx="3024336" cy="3162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104112" y="4831452"/>
            <a:ext cx="3168352" cy="3162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104112" y="5263500"/>
            <a:ext cx="3024336" cy="3162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799856" y="5920999"/>
            <a:ext cx="2304256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104112" y="6381328"/>
            <a:ext cx="432048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5304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3352" y="1340768"/>
            <a:ext cx="11782425" cy="3552031"/>
            <a:chOff x="263352" y="1268760"/>
            <a:chExt cx="11782425" cy="355203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782425" cy="24003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8803" y="3573016"/>
              <a:ext cx="11515725" cy="124777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6672064" y="2386588"/>
            <a:ext cx="809730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0191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2</Words>
  <Application>Microsoft Office PowerPoint</Application>
  <PresentationFormat>宽屏</PresentationFormat>
  <Paragraphs>2</Paragraphs>
  <Slides>27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等线</vt:lpstr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2025-11-04T06:40:44Z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