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94BAA-956C-42A6-9DAA-FA91743D25BC}" type="datetimeFigureOut">
              <a:rPr lang="zh-CN" altLang="en-US" smtClean="0"/>
              <a:t>2025/10/31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348A6-EF62-4F71-9EDF-A057CD54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19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348A6-EF62-4F71-9EDF-A057CD54DAF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88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3100387"/>
            <a:ext cx="111156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32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844824"/>
            <a:ext cx="144780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501008"/>
            <a:ext cx="8839200" cy="866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8057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19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348880"/>
            <a:ext cx="3457575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869160"/>
            <a:ext cx="9372600" cy="83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23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348880"/>
            <a:ext cx="3048000" cy="238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4869160"/>
            <a:ext cx="10648950" cy="81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97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09687"/>
            <a:ext cx="115157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55703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7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7437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2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2111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90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22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3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277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05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38275"/>
            <a:ext cx="115728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6453" y="361674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221088"/>
            <a:ext cx="187220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636100"/>
            <a:ext cx="4176464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4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1190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1506200" cy="2886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0856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1328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6742" y="260863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0689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12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6109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258521"/>
            <a:ext cx="4896544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012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407707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562274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5387" y="4546828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43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11163300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4464818"/>
            <a:ext cx="7883424" cy="239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1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2297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19675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170080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21671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11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19212"/>
            <a:ext cx="115919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70080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216113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1409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05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99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39338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5013176"/>
            <a:ext cx="43924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08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628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20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797152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301208"/>
            <a:ext cx="75608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74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8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661248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3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80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0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708920"/>
            <a:ext cx="72008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322692"/>
            <a:ext cx="115212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89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06175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628800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204863"/>
            <a:ext cx="9217024" cy="299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708920"/>
            <a:ext cx="9217024" cy="299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4906868"/>
            <a:ext cx="129614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8048" y="5410924"/>
            <a:ext cx="338437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6612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77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03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127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30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27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61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84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71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20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4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6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2025-10-31T10:12:27Z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