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981325"/>
            <a:ext cx="57245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581128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5471" y="513833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8484" y="5138338"/>
            <a:ext cx="234393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661248"/>
            <a:ext cx="234393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9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2075"/>
            <a:ext cx="116586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1910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012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907405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3095" y="2396015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924944"/>
            <a:ext cx="38884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94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4038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3368" y="2494038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457281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437112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4965013"/>
            <a:ext cx="115212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5445224"/>
            <a:ext cx="115212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409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1508" y="18825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234888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386104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9935" y="386104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5869" y="384219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429309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51420" y="429309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80176" y="580526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176" y="6267177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99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860182"/>
            <a:ext cx="7200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2311" y="1860182"/>
            <a:ext cx="7200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824655"/>
            <a:ext cx="122413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0842" y="3338138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321377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1780" y="5776983"/>
            <a:ext cx="28803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1472" y="5776983"/>
            <a:ext cx="28803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32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5633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78092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645024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20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8014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457575"/>
            <a:ext cx="1180147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9289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49289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299695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299695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5085184"/>
            <a:ext cx="20882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5517232"/>
            <a:ext cx="374441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864" y="5949280"/>
            <a:ext cx="46805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0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26848"/>
            <a:ext cx="11413676" cy="4931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06896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3559153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4049347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4567821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5086295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64552" y="551992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552" y="6076109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64552" y="6490888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4204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5775"/>
            <a:ext cx="116681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924944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0272" y="2924944"/>
            <a:ext cx="6922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3429000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365104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6862" y="5958707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9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2757" y="1384495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4149080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3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2025-11-03T09:29:15Z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