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3" r:id="rId22"/>
    <p:sldId id="322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0" r:id="rId31"/>
    <p:sldId id="332" r:id="rId32"/>
    <p:sldId id="333" r:id="rId33"/>
    <p:sldId id="335" r:id="rId34"/>
    <p:sldId id="334" r:id="rId35"/>
    <p:sldId id="337" r:id="rId36"/>
    <p:sldId id="336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08920"/>
            <a:ext cx="100012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69" r="436"/>
          <a:stretch/>
        </p:blipFill>
        <p:spPr>
          <a:xfrm>
            <a:off x="316507" y="2318990"/>
            <a:ext cx="11712096" cy="37390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249289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2023" y="249289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350100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2596" y="350100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479715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77175" y="479715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7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60" y="2330026"/>
            <a:ext cx="117157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85293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285293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422108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6284" y="422108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51571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13349" y="51571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60" y="2330026"/>
            <a:ext cx="11687175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285293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285293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458112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9760" y="458112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66" r="-28"/>
          <a:stretch/>
        </p:blipFill>
        <p:spPr>
          <a:xfrm>
            <a:off x="307079" y="2330026"/>
            <a:ext cx="11709412" cy="2823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85293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22108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53732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5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2210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51571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3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22108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360" y="5223181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59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5010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537321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98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19675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20486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314096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3712" y="3140968"/>
            <a:ext cx="178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7062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3159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306896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01317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8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6812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44785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7949" y="344785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0704" y="4437112"/>
            <a:ext cx="1339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1100" y="4437112"/>
            <a:ext cx="16874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896" y="5373216"/>
            <a:ext cx="16874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37108" y="5373216"/>
            <a:ext cx="16874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52262"/>
            <a:ext cx="10928994" cy="5486822"/>
            <a:chOff x="335360" y="1268760"/>
            <a:chExt cx="11649075" cy="6117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44300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05264"/>
              <a:ext cx="11649075" cy="1581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68408" y="12687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386104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72514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93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347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1277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42088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89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6967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9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9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3818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2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8125" cy="5282133"/>
            <a:chOff x="263352" y="1268760"/>
            <a:chExt cx="11668125" cy="52821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941168"/>
              <a:ext cx="1106805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26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27687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21297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21088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02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277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16386"/>
            <a:ext cx="655272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84984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4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06238" cy="55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5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1666875"/>
            <a:ext cx="60198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9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847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5426" y="1484784"/>
            <a:ext cx="23290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2129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3129" y="32129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9411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49411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8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9080"/>
            <a:ext cx="109632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84984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2504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59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0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242088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29000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41975"/>
            <a:ext cx="7416824" cy="958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0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772816"/>
            <a:ext cx="4076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73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1490662"/>
            <a:ext cx="5010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1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490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93096"/>
            <a:ext cx="81369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3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41168"/>
            <a:ext cx="111537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4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1252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492896"/>
            <a:ext cx="3417514" cy="423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2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41277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348880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84984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908596" cy="5476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425198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226477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717032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4910" y="3726459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5229200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5049" y="5229200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6021288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7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40768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76872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38406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15719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52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3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62" r="23"/>
          <a:stretch/>
        </p:blipFill>
        <p:spPr>
          <a:xfrm>
            <a:off x="695400" y="1268760"/>
            <a:ext cx="11103552" cy="25403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810628"/>
            <a:ext cx="8477744" cy="302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5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09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149080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13465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63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774"/>
            <a:ext cx="110966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4076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16386"/>
            <a:ext cx="100811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21359"/>
            <a:ext cx="100811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20600"/>
            <a:ext cx="25202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6092774"/>
            <a:ext cx="28083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5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8017" y="5133862"/>
            <a:ext cx="2592288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530120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19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7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2687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80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68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1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571440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566124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0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2025-11-04T07:05:46Z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