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9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53" r:id="rId47"/>
    <p:sldId id="354" r:id="rId48"/>
    <p:sldId id="355" r:id="rId49"/>
    <p:sldId id="356" r:id="rId50"/>
    <p:sldId id="357" r:id="rId51"/>
    <p:sldId id="358" r:id="rId52"/>
    <p:sldId id="360" r:id="rId53"/>
    <p:sldId id="361" r:id="rId54"/>
    <p:sldId id="362" r:id="rId55"/>
    <p:sldId id="363" r:id="rId56"/>
    <p:sldId id="349" r:id="rId57"/>
    <p:sldId id="350" r:id="rId58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909887"/>
            <a:ext cx="113633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70892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0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208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42900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8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4888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7321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25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2687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52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441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8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203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9763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0770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4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22920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1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149080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88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47286"/>
            <a:ext cx="4544814" cy="3810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4814" b="998"/>
          <a:stretch/>
        </p:blipFill>
        <p:spPr>
          <a:xfrm>
            <a:off x="5447928" y="3043102"/>
            <a:ext cx="6299454" cy="380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0968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5949280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4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586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3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9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36510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6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00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29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420888"/>
            <a:ext cx="3168352" cy="448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3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68960"/>
            <a:ext cx="4896544" cy="3761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4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39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1347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5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78092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941168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44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27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800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9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44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3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89484"/>
            <a:ext cx="5832648" cy="38685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9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93096"/>
            <a:ext cx="19812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7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2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0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60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8065144" cy="29617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243" b="3861"/>
          <a:stretch/>
        </p:blipFill>
        <p:spPr>
          <a:xfrm>
            <a:off x="3719735" y="3560930"/>
            <a:ext cx="4971777" cy="316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7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8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40768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575109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9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2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4864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805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3407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21297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70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102489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140968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77072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01317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0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51125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921748"/>
            <a:ext cx="4094856" cy="393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7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40768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6872"/>
            <a:ext cx="9217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1490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4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2129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2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2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648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5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3812" cy="540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02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16632"/>
            <a:ext cx="3616114" cy="3653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754480"/>
            <a:ext cx="9081542" cy="31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3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156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05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407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9411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05264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3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1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522" r="139" b="2869"/>
          <a:stretch/>
        </p:blipFill>
        <p:spPr>
          <a:xfrm>
            <a:off x="3647728" y="260648"/>
            <a:ext cx="4371978" cy="3353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70" b="4756"/>
          <a:stretch/>
        </p:blipFill>
        <p:spPr>
          <a:xfrm>
            <a:off x="1919536" y="3789040"/>
            <a:ext cx="8205604" cy="293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1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704453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70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2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4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8498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29309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0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2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