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2938462"/>
            <a:ext cx="90868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1196752"/>
            <a:ext cx="3370016" cy="21985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7800975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204864"/>
            <a:ext cx="7943850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3140968"/>
            <a:ext cx="8134350" cy="381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360" y="3645024"/>
            <a:ext cx="11620500" cy="8667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135560" y="2204864"/>
            <a:ext cx="720080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5716" y="2204864"/>
            <a:ext cx="860524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9416" y="2636912"/>
            <a:ext cx="860524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80176" y="3140968"/>
            <a:ext cx="360040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36160" y="3645024"/>
            <a:ext cx="648072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49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5931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7829" y="25931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3632" y="25931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7908" y="25931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17162" cy="55196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0713" y="3828902"/>
            <a:ext cx="720080" cy="202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4778298"/>
            <a:ext cx="720080" cy="202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5301208"/>
            <a:ext cx="11521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5801436"/>
            <a:ext cx="57606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752" y="6453336"/>
            <a:ext cx="57606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25286" y="6453336"/>
            <a:ext cx="57606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45418" y="6461390"/>
            <a:ext cx="576064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5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0610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343525"/>
            <a:ext cx="11696700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700738"/>
            <a:ext cx="720080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3023" y="3700738"/>
            <a:ext cx="720080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4293096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5877272"/>
            <a:ext cx="720080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4112" y="5877272"/>
            <a:ext cx="1152128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07568" y="5877272"/>
            <a:ext cx="1152128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464" y="6453336"/>
            <a:ext cx="1512168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59760" y="6453336"/>
            <a:ext cx="1512168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6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34575" cy="145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348880"/>
            <a:ext cx="936104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10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107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0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924944"/>
            <a:ext cx="720080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9464" y="2915517"/>
            <a:ext cx="956696" cy="31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34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7538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67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708920"/>
            <a:ext cx="538162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5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2025-11-03T09:54:04Z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