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5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  <p:sldId id="355" r:id="rId54"/>
    <p:sldId id="356" r:id="rId55"/>
    <p:sldId id="357" r:id="rId56"/>
    <p:sldId id="358" r:id="rId57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919412"/>
            <a:ext cx="117633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5918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94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12776"/>
            <a:ext cx="11351194" cy="5375524"/>
            <a:chOff x="263352" y="1196752"/>
            <a:chExt cx="11835383" cy="59469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196752"/>
              <a:ext cx="11734800" cy="411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229200"/>
              <a:ext cx="11763375" cy="1914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5949280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28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356992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365104"/>
            <a:ext cx="11737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307785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18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776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29200"/>
            <a:ext cx="1156335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2276872"/>
            <a:ext cx="68407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284984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552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221088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592" y="609329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37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2940"/>
            <a:ext cx="102584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5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394165"/>
            <a:ext cx="345638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78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11521280" cy="55328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7814" y="3212976"/>
            <a:ext cx="28628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49080"/>
            <a:ext cx="28628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2444" y="4149080"/>
            <a:ext cx="33301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138338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609329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41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2102" y="2276872"/>
            <a:ext cx="487855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12976"/>
            <a:ext cx="11593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215069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48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65835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62525"/>
            <a:ext cx="1172527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5939330"/>
            <a:ext cx="3240360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67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10084"/>
            <a:ext cx="6980434" cy="564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40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57300"/>
            <a:ext cx="117157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131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5445224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19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061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12976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5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566124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08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22172" cy="40436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215414"/>
            <a:ext cx="10602928" cy="16425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1628800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2492896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3388443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4221088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3552" y="6093296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4152" y="61653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22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99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02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4105275"/>
            <a:ext cx="11210925" cy="2752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754" t="1096" r="9031"/>
          <a:stretch/>
        </p:blipFill>
        <p:spPr>
          <a:xfrm>
            <a:off x="3575720" y="1124744"/>
            <a:ext cx="4675695" cy="29199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84032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5960801"/>
            <a:ext cx="8280920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2348880"/>
            <a:ext cx="7272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69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014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13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57300"/>
            <a:ext cx="117348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8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95916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29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0486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184695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2719" y="3184695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6723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55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5046" y="4221088"/>
            <a:ext cx="10748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1430" y="4221088"/>
            <a:ext cx="10748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77814" y="4221088"/>
            <a:ext cx="10748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157192"/>
            <a:ext cx="10748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9315" y="5157192"/>
            <a:ext cx="10748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55505" y="5157192"/>
            <a:ext cx="10748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97047" y="5157192"/>
            <a:ext cx="10748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44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1085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4437112"/>
            <a:ext cx="118491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32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250"/>
            <a:ext cx="1161097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616641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85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51" y="1445051"/>
            <a:ext cx="116871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338931"/>
            <a:ext cx="15121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3400719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3400719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8933" y="3400719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17098" y="3400719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752" y="436510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30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5346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61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13176"/>
            <a:ext cx="1062037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50131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06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22108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768" y="422108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63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56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90297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22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8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061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8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51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94504" cy="540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54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538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204864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79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25144"/>
            <a:ext cx="1167765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40968"/>
            <a:ext cx="76328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8" y="306896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4005064"/>
            <a:ext cx="82089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53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40768"/>
            <a:ext cx="77628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19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0692"/>
            <a:ext cx="11265910" cy="55873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20888"/>
            <a:ext cx="6624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356992"/>
            <a:ext cx="6624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2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221088"/>
            <a:ext cx="6624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4312" y="422108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3512" y="5107208"/>
            <a:ext cx="6624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04312" y="521090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03512" y="6002755"/>
            <a:ext cx="6624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04312" y="6068741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37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93305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47971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89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169249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941168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46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2204864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06896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39330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479715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96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92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861048"/>
            <a:ext cx="1068705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2151710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299695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393305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5067" y="4844287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31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11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364910" cy="5490468"/>
            <a:chOff x="191344" y="1340768"/>
            <a:chExt cx="11677650" cy="61748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39550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077072"/>
              <a:ext cx="11677650" cy="3438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735960" y="2780928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229200"/>
            <a:ext cx="79208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964492"/>
            <a:ext cx="82089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5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2784"/>
            <a:ext cx="9987558" cy="560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4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77532"/>
            <a:ext cx="9641234" cy="56804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2204864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2204864"/>
            <a:ext cx="22108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2996715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280" y="2996715"/>
            <a:ext cx="22108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16" y="3933056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16280" y="3933056"/>
            <a:ext cx="22108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9616" y="4762615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16280" y="4762615"/>
            <a:ext cx="22108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39616" y="5545040"/>
            <a:ext cx="4392488" cy="112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16280" y="5545040"/>
            <a:ext cx="2210850" cy="112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02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28737"/>
            <a:ext cx="116776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93305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47971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74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01980" cy="54913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198884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9492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0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340768"/>
            <a:ext cx="10644151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60932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87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864870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5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764704"/>
            <a:ext cx="8372475" cy="9715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35360" y="1844824"/>
            <a:ext cx="11677650" cy="4727054"/>
            <a:chOff x="335360" y="1844824"/>
            <a:chExt cx="11677650" cy="472705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844824"/>
              <a:ext cx="11677650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2780928"/>
              <a:ext cx="9286875" cy="37909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704512" y="18448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2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1249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04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