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3052762"/>
            <a:ext cx="86010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6815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852936"/>
            <a:ext cx="8212186" cy="37404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33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293096"/>
            <a:ext cx="576064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566124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07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490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21297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4221088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157192"/>
            <a:ext cx="10585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948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4584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84784"/>
            <a:ext cx="9865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3429000"/>
            <a:ext cx="72728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408309"/>
            <a:ext cx="417646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17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7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44824"/>
            <a:ext cx="1088707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65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728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356992"/>
            <a:ext cx="89289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365104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37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2490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34076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34888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4365104"/>
            <a:ext cx="53285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68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871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35699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04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39416" y="1268760"/>
            <a:ext cx="9982596" cy="5589240"/>
            <a:chOff x="407368" y="1244034"/>
            <a:chExt cx="11134725" cy="66011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1824" r="341"/>
            <a:stretch/>
          </p:blipFill>
          <p:spPr>
            <a:xfrm>
              <a:off x="407368" y="1244034"/>
              <a:ext cx="10992252" cy="172998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996952"/>
              <a:ext cx="11134725" cy="48482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888088" y="1988840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60096" y="2708920"/>
            <a:ext cx="1152128" cy="5004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96200" y="3573016"/>
            <a:ext cx="28803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31504" y="4437112"/>
            <a:ext cx="9433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31504" y="5301208"/>
            <a:ext cx="9433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31504" y="6165304"/>
            <a:ext cx="36004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132856"/>
            <a:ext cx="11791950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263691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34725" cy="4848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13407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6" y="2204864"/>
            <a:ext cx="34563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356992"/>
            <a:ext cx="10369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365660"/>
            <a:ext cx="10369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5373216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110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068960"/>
            <a:ext cx="4464496" cy="365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1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04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340768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204864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4005064"/>
            <a:ext cx="78488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941168"/>
            <a:ext cx="15841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0376" y="49411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32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156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3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61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212976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961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0871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75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96752"/>
            <a:ext cx="111918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6093296"/>
            <a:ext cx="259228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3933056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4869160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126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8878094" cy="41365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448970"/>
            <a:ext cx="9679780" cy="14090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371703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437112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4352" y="184482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0176" y="2564904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80176" y="3337902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508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77281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761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32856"/>
            <a:ext cx="11763375" cy="4200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566124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794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203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14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340768"/>
            <a:ext cx="80867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43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297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60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18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73342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79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2025-11-04T02:22:21Z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