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26CB1E-2288-444B-B8D9-C5E999C3AC87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69C4C-9522-4951-B9DA-0E56A02BD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119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69C4C-9522-4951-B9DA-0E56A02BD2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87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171825"/>
            <a:ext cx="114585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81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5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2356"/>
            <a:ext cx="7780436" cy="566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573016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20733"/>
            <a:ext cx="640871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3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9538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286" y="3512530"/>
            <a:ext cx="88569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92374"/>
            <a:ext cx="11278044" cy="5565626"/>
            <a:chOff x="191344" y="1196752"/>
            <a:chExt cx="11620500" cy="57568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620500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077072"/>
              <a:ext cx="11525250" cy="2876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5013176"/>
            <a:ext cx="84969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08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55" b="16996"/>
          <a:stretch/>
        </p:blipFill>
        <p:spPr>
          <a:xfrm>
            <a:off x="263352" y="1268760"/>
            <a:ext cx="11702669" cy="3312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584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7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64502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11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92896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21957"/>
            <a:ext cx="61206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52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72268"/>
            <a:ext cx="11173270" cy="5555804"/>
            <a:chOff x="263352" y="1268760"/>
            <a:chExt cx="11725275" cy="59654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5275" cy="521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6481762"/>
              <a:ext cx="10534650" cy="752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87888" y="3241257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93096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84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5104"/>
            <a:ext cx="69342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09061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6115050"/>
            <a:ext cx="870585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348880"/>
            <a:ext cx="90730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7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2025-11-04T01:46:15Z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