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738312"/>
            <a:ext cx="96202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12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1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12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29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89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4608"/>
            <a:ext cx="8856984" cy="557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5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08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419475"/>
            <a:ext cx="5895975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284984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87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8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20752"/>
            <a:ext cx="7200798" cy="593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0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7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9670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45518"/>
            <a:ext cx="8640960" cy="561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37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15810"/>
            <a:ext cx="6480720" cy="556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1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4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584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3916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6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118870" cy="5376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4076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134076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27687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7349" y="227687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2129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2511" y="32129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07707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7035" y="407707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50131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9930" y="50131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7488" y="594928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89426" y="594928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0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325732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252990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233377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212976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221088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5157192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6165304"/>
            <a:ext cx="792088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04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74468"/>
            <a:ext cx="107251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28498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6093296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4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36510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64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791825" cy="4601691"/>
            <a:chOff x="263352" y="1340768"/>
            <a:chExt cx="10791825" cy="4601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7918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284984"/>
              <a:ext cx="9906000" cy="2657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68408" y="234888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12976"/>
            <a:ext cx="84249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29309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27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3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309687"/>
            <a:ext cx="94202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0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3533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6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612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4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2189"/>
            <a:ext cx="10315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2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3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9670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733256"/>
            <a:ext cx="612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69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583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3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12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52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12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982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8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2025-11-03T09:55:36Z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