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23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png"/><Relationship Id="rId18" Type="http://schemas.openxmlformats.org/officeDocument/2006/relationships/image" Target="../media/image33.png"/><Relationship Id="rId3" Type="http://schemas.openxmlformats.org/officeDocument/2006/relationships/image" Target="../media/image18.png"/><Relationship Id="rId21" Type="http://schemas.openxmlformats.org/officeDocument/2006/relationships/image" Target="../media/image36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17" Type="http://schemas.openxmlformats.org/officeDocument/2006/relationships/image" Target="../media/image32.png"/><Relationship Id="rId2" Type="http://schemas.openxmlformats.org/officeDocument/2006/relationships/image" Target="../media/image17.png"/><Relationship Id="rId16" Type="http://schemas.openxmlformats.org/officeDocument/2006/relationships/image" Target="../media/image31.png"/><Relationship Id="rId20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5" Type="http://schemas.openxmlformats.org/officeDocument/2006/relationships/image" Target="../media/image30.png"/><Relationship Id="rId10" Type="http://schemas.openxmlformats.org/officeDocument/2006/relationships/image" Target="../media/image25.png"/><Relationship Id="rId19" Type="http://schemas.openxmlformats.org/officeDocument/2006/relationships/image" Target="../media/image34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Relationship Id="rId1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13" Type="http://schemas.openxmlformats.org/officeDocument/2006/relationships/image" Target="../media/image48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12" Type="http://schemas.openxmlformats.org/officeDocument/2006/relationships/image" Target="../media/image47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11" Type="http://schemas.openxmlformats.org/officeDocument/2006/relationships/image" Target="../media/image46.png"/><Relationship Id="rId5" Type="http://schemas.openxmlformats.org/officeDocument/2006/relationships/image" Target="../media/image40.png"/><Relationship Id="rId15" Type="http://schemas.openxmlformats.org/officeDocument/2006/relationships/image" Target="../media/image50.png"/><Relationship Id="rId10" Type="http://schemas.openxmlformats.org/officeDocument/2006/relationships/image" Target="../media/image45.png"/><Relationship Id="rId4" Type="http://schemas.openxmlformats.org/officeDocument/2006/relationships/image" Target="../media/image39.png"/><Relationship Id="rId9" Type="http://schemas.openxmlformats.org/officeDocument/2006/relationships/image" Target="../media/image44.png"/><Relationship Id="rId14" Type="http://schemas.openxmlformats.org/officeDocument/2006/relationships/image" Target="../media/image4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13" Type="http://schemas.openxmlformats.org/officeDocument/2006/relationships/image" Target="../media/image62.png"/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12" Type="http://schemas.openxmlformats.org/officeDocument/2006/relationships/image" Target="../media/image61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5.png"/><Relationship Id="rId11" Type="http://schemas.openxmlformats.org/officeDocument/2006/relationships/image" Target="../media/image60.png"/><Relationship Id="rId5" Type="http://schemas.openxmlformats.org/officeDocument/2006/relationships/image" Target="../media/image54.png"/><Relationship Id="rId10" Type="http://schemas.openxmlformats.org/officeDocument/2006/relationships/image" Target="../media/image59.png"/><Relationship Id="rId4" Type="http://schemas.openxmlformats.org/officeDocument/2006/relationships/image" Target="../media/image53.png"/><Relationship Id="rId9" Type="http://schemas.openxmlformats.org/officeDocument/2006/relationships/image" Target="../media/image58.png"/><Relationship Id="rId14" Type="http://schemas.openxmlformats.org/officeDocument/2006/relationships/image" Target="../media/image6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1225" y="2990850"/>
            <a:ext cx="7829550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4600" y="1795462"/>
            <a:ext cx="7162800" cy="3267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55640" y="3789040"/>
            <a:ext cx="7632848" cy="2016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2481262"/>
            <a:ext cx="11115675" cy="1895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833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14632"/>
            <a:ext cx="1771650" cy="619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256" y="1589639"/>
            <a:ext cx="3362325" cy="3209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3852" y="1785764"/>
            <a:ext cx="3162300" cy="5048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19736" y="1770628"/>
            <a:ext cx="3295650" cy="5619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1711" y="2492896"/>
            <a:ext cx="3248025" cy="5334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63752" y="2492896"/>
            <a:ext cx="3257550" cy="5238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2186" y="3194602"/>
            <a:ext cx="3257550" cy="5048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854227" y="3194602"/>
            <a:ext cx="3267075" cy="5524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20514" y="3867733"/>
            <a:ext cx="3228975" cy="4000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791744" y="3815777"/>
            <a:ext cx="3305175" cy="4572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63364" y="4446527"/>
            <a:ext cx="3286125" cy="40957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865234" y="4417951"/>
            <a:ext cx="3286125" cy="46672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20514" y="5034846"/>
            <a:ext cx="3286125" cy="44767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905531" y="5029650"/>
            <a:ext cx="3257550" cy="50482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310859" y="4996745"/>
            <a:ext cx="3257550" cy="52387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12748" y="5555695"/>
            <a:ext cx="2762250" cy="50482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72955" y="6228785"/>
            <a:ext cx="2219325" cy="40957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711624" y="6159305"/>
            <a:ext cx="3190875" cy="56197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5951984" y="6159305"/>
            <a:ext cx="3238500" cy="48577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9239969" y="6197404"/>
            <a:ext cx="2266950" cy="485775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219348" y="1333757"/>
            <a:ext cx="11781308" cy="538752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9154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4192" y="1484784"/>
            <a:ext cx="3114675" cy="3638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551831"/>
            <a:ext cx="3028950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47728" y="1561356"/>
            <a:ext cx="3009900" cy="5715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9750" y="2276872"/>
            <a:ext cx="3038475" cy="542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91744" y="2362597"/>
            <a:ext cx="2981325" cy="4572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3553" y="3027834"/>
            <a:ext cx="2924175" cy="5524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39369" y="3049538"/>
            <a:ext cx="2933700" cy="4667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72319" y="3762731"/>
            <a:ext cx="3019425" cy="4762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935760" y="3750171"/>
            <a:ext cx="2952750" cy="5429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96840" y="4449672"/>
            <a:ext cx="2943225" cy="46672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997089" y="4392521"/>
            <a:ext cx="2743200" cy="58102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19750" y="5210159"/>
            <a:ext cx="2286000" cy="44767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071664" y="5228842"/>
            <a:ext cx="2971800" cy="4762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105500" y="5203492"/>
            <a:ext cx="1790700" cy="495300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551384" y="1412776"/>
            <a:ext cx="10657184" cy="453650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9818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4392" y="1340768"/>
            <a:ext cx="2352675" cy="461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1556792"/>
            <a:ext cx="2009775" cy="504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97263" y="1537742"/>
            <a:ext cx="3009900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09649" y="1580604"/>
            <a:ext cx="3019425" cy="4381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2171" y="2138333"/>
            <a:ext cx="3057525" cy="542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33700" y="2194570"/>
            <a:ext cx="2943225" cy="5143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93523" y="2185958"/>
            <a:ext cx="3038475" cy="4953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02171" y="2852936"/>
            <a:ext cx="3000375" cy="4762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447975" y="2852936"/>
            <a:ext cx="3028950" cy="4953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543950" y="2902403"/>
            <a:ext cx="2943225" cy="4381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35508" y="3500864"/>
            <a:ext cx="2990850" cy="50482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410298" y="3538964"/>
            <a:ext cx="3028950" cy="46672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593523" y="3462763"/>
            <a:ext cx="2695575" cy="619125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191344" y="1340768"/>
            <a:ext cx="11785723" cy="46805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2409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556792"/>
            <a:ext cx="1041082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483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48702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5031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35367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7800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48702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4594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587" y="1657350"/>
            <a:ext cx="9648825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447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20688"/>
            <a:ext cx="7515225" cy="4676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0342" y="5310596"/>
            <a:ext cx="7029450" cy="1171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59792" y="2708920"/>
            <a:ext cx="3384376" cy="161274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824192" y="4773151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1614487"/>
            <a:ext cx="10410825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3645024"/>
            <a:ext cx="9577064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1269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556792"/>
            <a:ext cx="10448925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5" y="3537806"/>
            <a:ext cx="9800853" cy="27715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8770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116632"/>
            <a:ext cx="6696744" cy="652742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1916832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9813" y="95762"/>
            <a:ext cx="7386588" cy="671761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60296" y="3454569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5" y="1004887"/>
            <a:ext cx="7524750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378904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9337" y="2809875"/>
            <a:ext cx="7553325" cy="1238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116632"/>
            <a:ext cx="5832648" cy="66376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2687" y="271462"/>
            <a:ext cx="7286625" cy="6315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1268760"/>
            <a:ext cx="7077075" cy="1181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2636912"/>
            <a:ext cx="6648450" cy="31051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927648" y="3356992"/>
            <a:ext cx="6984776" cy="25721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4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2025-11-04T02:24:25Z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