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8852F-8AED-4EB3-953C-A6617C7AFFD9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AB35A-6CCA-4EDD-89D0-F5FDC73CA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58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AB35A-6CCA-4EDD-89D0-F5FDC73CA1A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9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564904"/>
            <a:ext cx="89916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367" y="3517578"/>
            <a:ext cx="57340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304925"/>
            <a:ext cx="7581900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4257253"/>
            <a:ext cx="704850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16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96752"/>
            <a:ext cx="71723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75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1138237"/>
            <a:ext cx="7115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88640"/>
            <a:ext cx="6120680" cy="635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404664"/>
            <a:ext cx="71342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096" y="3429000"/>
            <a:ext cx="65627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57068" y="1817920"/>
            <a:ext cx="7399372" cy="4347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72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1385887"/>
            <a:ext cx="65627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0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633412"/>
            <a:ext cx="71628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24942"/>
            <a:ext cx="6912768" cy="3528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75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1357312"/>
            <a:ext cx="65627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1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442912"/>
            <a:ext cx="7610475" cy="597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6369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219200"/>
            <a:ext cx="75438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438150"/>
            <a:ext cx="7610475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4384" y="14127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438150"/>
            <a:ext cx="7562850" cy="598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223962"/>
            <a:ext cx="75533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219200"/>
            <a:ext cx="75057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885825"/>
            <a:ext cx="75914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866775"/>
            <a:ext cx="754380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9330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