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20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3181350"/>
            <a:ext cx="97440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0675"/>
            <a:ext cx="117443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5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78" y="1242392"/>
            <a:ext cx="11517362" cy="5577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13369"/>
            <a:ext cx="259228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1948" y="4739277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4708" y="5167541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4252" y="6021288"/>
            <a:ext cx="1077892" cy="239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0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37" y="4005064"/>
            <a:ext cx="117633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33201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0420" y="2780928"/>
            <a:ext cx="1317627" cy="25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6445" y="4064919"/>
            <a:ext cx="1488027" cy="274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6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9212"/>
            <a:ext cx="11744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00275"/>
            <a:ext cx="114395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0512"/>
            <a:ext cx="117824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19" y="1263098"/>
            <a:ext cx="11037689" cy="555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229" y="1050104"/>
            <a:ext cx="9818315" cy="5763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46203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5977" y="3255489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0104" y="3255489"/>
            <a:ext cx="852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1046" y="4250913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8317" y="4725475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4489" y="5246335"/>
            <a:ext cx="57606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14525"/>
            <a:ext cx="117443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9211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50879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6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4126"/>
            <a:ext cx="117729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0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2112"/>
            <a:ext cx="117348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85293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201" y="4293096"/>
            <a:ext cx="373391" cy="243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67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67510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9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43125"/>
            <a:ext cx="117824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78904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0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0037"/>
            <a:ext cx="117252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73209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5988" y="3255710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3684" y="3695548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6980" y="4123811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0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