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087" y="3181350"/>
            <a:ext cx="39338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84784"/>
            <a:ext cx="570547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772816"/>
            <a:ext cx="57150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731" y="3216746"/>
            <a:ext cx="56292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1743075"/>
            <a:ext cx="5743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3148012"/>
            <a:ext cx="108394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250" y="168872"/>
            <a:ext cx="69818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552" y="1091302"/>
            <a:ext cx="8417856" cy="571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04962"/>
            <a:ext cx="115347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59912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84126"/>
            <a:ext cx="105727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66887"/>
            <a:ext cx="11020425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64389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1099185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3100387"/>
            <a:ext cx="10810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2025-11-03T08:04:52Z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