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6112" y="3171825"/>
            <a:ext cx="5819775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271587"/>
            <a:ext cx="1175385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14287" y="2732070"/>
            <a:ext cx="701793" cy="3318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959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943100"/>
            <a:ext cx="11772900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3068960"/>
            <a:ext cx="122413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80283" y="3867613"/>
            <a:ext cx="122413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20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01200" cy="543121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1406408"/>
            <a:ext cx="1008112" cy="2944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75574" y="2320808"/>
            <a:ext cx="912514" cy="2944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06531" y="2679623"/>
            <a:ext cx="912514" cy="2944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242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908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8242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504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812" y="1340768"/>
            <a:ext cx="8582025" cy="94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348880"/>
            <a:ext cx="11725275" cy="3171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2492896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99948" y="2924944"/>
            <a:ext cx="736212" cy="267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87853" y="3259276"/>
            <a:ext cx="466209" cy="347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79576" y="3789041"/>
            <a:ext cx="1728192" cy="27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91544" y="4293096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3978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14462"/>
            <a:ext cx="1174432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046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27745"/>
            <a:ext cx="1176337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837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43062"/>
            <a:ext cx="1133475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549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60648"/>
            <a:ext cx="3400425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8002" y="908720"/>
            <a:ext cx="9721080" cy="58738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5" y="44624"/>
            <a:ext cx="7560840" cy="124678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075" y="1349846"/>
            <a:ext cx="11753850" cy="474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40768"/>
            <a:ext cx="11753850" cy="1962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312" y="3274293"/>
            <a:ext cx="11763375" cy="1666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901" y="1268760"/>
            <a:ext cx="10480675" cy="5491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370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73460"/>
            <a:ext cx="1171575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247701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17119" y="3247701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85624" y="3668174"/>
            <a:ext cx="1342223" cy="3255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053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566862"/>
            <a:ext cx="1183005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3475299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20396" y="3984586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088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331" y="1287645"/>
            <a:ext cx="11528301" cy="552573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4293096"/>
            <a:ext cx="108012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2736" y="5219071"/>
            <a:ext cx="9394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90255" y="6017724"/>
            <a:ext cx="9394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7668" y="6388114"/>
            <a:ext cx="9394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57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190750"/>
            <a:ext cx="11801475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806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2025-11-04T02:54:48Z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