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35E81-92C8-4F79-AC68-14A34F62AD29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127595-B21F-4F12-9667-3B4CC816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918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7595-B21F-4F12-9667-3B4CC816967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284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2686050"/>
            <a:ext cx="6067425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50" y="1988840"/>
            <a:ext cx="11744325" cy="441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707629"/>
            <a:ext cx="6648450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151" y="1268760"/>
            <a:ext cx="11734800" cy="77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92344" y="3933056"/>
            <a:ext cx="2664296" cy="2523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2852936"/>
            <a:ext cx="476250" cy="29813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072912" y="3967781"/>
            <a:ext cx="1319232" cy="31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67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66850"/>
            <a:ext cx="1183005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1" y="1196753"/>
            <a:ext cx="2626239" cy="55699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2060848"/>
            <a:ext cx="720080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9834" y="3692879"/>
            <a:ext cx="720080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46897" y="4433658"/>
            <a:ext cx="720080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74492" y="4850347"/>
            <a:ext cx="720080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70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5" y="1576387"/>
            <a:ext cx="1183005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8262" y="1576386"/>
            <a:ext cx="2632223" cy="34367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1700808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5084" y="4341954"/>
            <a:ext cx="1276780" cy="257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64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43100"/>
            <a:ext cx="117824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61835"/>
            <a:ext cx="2592288" cy="273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08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268760"/>
            <a:ext cx="118681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1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14537"/>
            <a:ext cx="117919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55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76350"/>
            <a:ext cx="117633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25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219325"/>
            <a:ext cx="118110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7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285750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2450"/>
            <a:ext cx="6768753" cy="683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3190875"/>
            <a:ext cx="831532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8351"/>
            <a:ext cx="8640960" cy="6753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2126"/>
            <a:ext cx="5472608" cy="13451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7" y="1447006"/>
            <a:ext cx="11782425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3861049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21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74018"/>
            <a:ext cx="118205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556792"/>
            <a:ext cx="3024336" cy="5184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3731" y="1340768"/>
            <a:ext cx="2307697" cy="41395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4232" y="5585886"/>
            <a:ext cx="3200400" cy="1171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8" y="3569543"/>
            <a:ext cx="571500" cy="876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068" y="6063588"/>
            <a:ext cx="685800" cy="666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351584" y="1473155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58177" y="2852936"/>
            <a:ext cx="701719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51716" y="4691727"/>
            <a:ext cx="884244" cy="215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87250" y="5085184"/>
            <a:ext cx="884244" cy="2731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8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35360"/>
            <a:ext cx="11782425" cy="533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564210"/>
            <a:ext cx="571500" cy="87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130" y="1336477"/>
            <a:ext cx="685800" cy="666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44272" y="1335360"/>
            <a:ext cx="3312368" cy="53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4396" y="2037060"/>
            <a:ext cx="3228975" cy="4105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888088" y="1403760"/>
            <a:ext cx="1296144" cy="315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30082" y="2676976"/>
            <a:ext cx="2558005" cy="315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17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66056"/>
            <a:ext cx="11706225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1466056"/>
            <a:ext cx="288032" cy="234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163352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0237" y="2156006"/>
            <a:ext cx="765607" cy="246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89798" y="3452370"/>
            <a:ext cx="765607" cy="246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12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486025"/>
            <a:ext cx="117919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27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2025-11-04T02:46:32Z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