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3057525"/>
            <a:ext cx="90201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332656"/>
            <a:ext cx="7581900" cy="481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4401" y="5301208"/>
            <a:ext cx="7077075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661987"/>
            <a:ext cx="7134225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1443037"/>
            <a:ext cx="7153275" cy="3971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3573016"/>
            <a:ext cx="6912768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657225"/>
            <a:ext cx="72009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7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060848"/>
            <a:ext cx="72009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82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84784"/>
            <a:ext cx="71437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852936"/>
            <a:ext cx="7128792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83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1457325"/>
            <a:ext cx="71247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921382"/>
            <a:ext cx="6984776" cy="2739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486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052736"/>
            <a:ext cx="76200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1752600"/>
            <a:ext cx="7534275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290512"/>
            <a:ext cx="7543800" cy="627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242887"/>
            <a:ext cx="7553325" cy="637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836712"/>
            <a:ext cx="7534275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437853"/>
            <a:ext cx="7162800" cy="4943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76320" y="292494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68760"/>
            <a:ext cx="75628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0"/>
            <a:ext cx="7524750" cy="2752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3597" y="3284982"/>
            <a:ext cx="3584091" cy="28083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6074" y="2833296"/>
            <a:ext cx="6707498" cy="38557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39516" y="223998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404664"/>
            <a:ext cx="7543800" cy="1276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9259" y="1717154"/>
            <a:ext cx="7096125" cy="2647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0631" y="3933056"/>
            <a:ext cx="3924300" cy="2571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048328" y="38610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