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3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8787" y="3162300"/>
            <a:ext cx="8734425" cy="53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1029950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2274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10950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6228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63375" cy="5429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91950" cy="5095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890712"/>
            <a:ext cx="11763375" cy="3076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362075"/>
            <a:ext cx="11753850" cy="4133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91950" cy="5105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772816"/>
            <a:ext cx="581025" cy="88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01475" cy="4714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2209800"/>
            <a:ext cx="11772900" cy="2438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4787" cy="554461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43879" y="1435926"/>
            <a:ext cx="936104" cy="314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71878" y="2199855"/>
            <a:ext cx="1104041" cy="314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27727" y="2581820"/>
            <a:ext cx="936104" cy="314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461874" y="2581820"/>
            <a:ext cx="413125" cy="314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80456" y="2959669"/>
            <a:ext cx="1495462" cy="314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84627" y="3943516"/>
            <a:ext cx="1391291" cy="314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695261" y="6003808"/>
            <a:ext cx="1176604" cy="314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049763" y="6397347"/>
            <a:ext cx="1176604" cy="314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7004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Q3ZmY0MjllMjI0MzM5NDUxZmJjMmVjMzljNGE0MzM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2025-11-04T03:14:30Z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2052-11.1.0.15319</vt:lpwstr>
  </property>
  <property fmtid="{D5CDD505-2E9C-101B-9397-08002B2CF9AE}" pid="3" name="ICV">
    <vt:lpwstr>2A32E59F4C9C449DBD937741CF343650</vt:lpwstr>
  </property>
</Properties>
</file>