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47887"/>
            <a:ext cx="115824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895350"/>
            <a:ext cx="76009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9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70008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73" y="4005064"/>
            <a:ext cx="70675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3" y="147492"/>
            <a:ext cx="6600974" cy="652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0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304925"/>
            <a:ext cx="7048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7488832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3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561975"/>
            <a:ext cx="71056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7128792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3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276350"/>
            <a:ext cx="70485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8208912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8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486650" cy="1409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869" y="2750468"/>
            <a:ext cx="4104456" cy="30130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233" y="2924944"/>
            <a:ext cx="7077075" cy="3228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04112" y="223773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428625"/>
            <a:ext cx="7486650" cy="600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476250"/>
            <a:ext cx="7534275" cy="590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43800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5295900" cy="257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261674"/>
            <a:ext cx="372427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2104" y="25839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2886"/>
            <a:ext cx="6336704" cy="6536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62000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4624"/>
            <a:ext cx="7194376" cy="67447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1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7543"/>
            <a:ext cx="5904656" cy="66418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0527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0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