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996952"/>
            <a:ext cx="10770602" cy="784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59743"/>
            <a:ext cx="118014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319709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2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794634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988840"/>
            <a:ext cx="720080" cy="1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9360" y="3020102"/>
            <a:ext cx="920855" cy="267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62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10977"/>
            <a:ext cx="117824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708920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7577" y="3634894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932" y="5085184"/>
            <a:ext cx="1655523" cy="302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08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9700"/>
            <a:ext cx="117443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3087"/>
            <a:ext cx="114395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1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47900"/>
            <a:ext cx="117824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9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793088" cy="5388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14" y="1280487"/>
            <a:ext cx="10855002" cy="55328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4797152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3346" y="558924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1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28912"/>
            <a:ext cx="1152525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7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13" y="1268760"/>
            <a:ext cx="11232303" cy="13606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397" y="2603545"/>
            <a:ext cx="11296227" cy="420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01105"/>
            <a:ext cx="118491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4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24037"/>
            <a:ext cx="117348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20888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5736" y="2779704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7736" y="2779704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57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57375"/>
            <a:ext cx="117729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241135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06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279" y="908720"/>
            <a:ext cx="10423662" cy="12838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129" y="2204864"/>
            <a:ext cx="10504487" cy="46158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60089" y="3045810"/>
            <a:ext cx="504056" cy="1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2818" y="5025080"/>
            <a:ext cx="504056" cy="1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12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2025-11-04T02:32:32Z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