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525" y="3171825"/>
            <a:ext cx="30289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82978" cy="31295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09120"/>
            <a:ext cx="11264676" cy="2269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90700"/>
            <a:ext cx="117824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85912"/>
            <a:ext cx="117824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3866"/>
            <a:ext cx="11665296" cy="5549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28887"/>
            <a:ext cx="116967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6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85912"/>
            <a:ext cx="117729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4521"/>
            <a:ext cx="10153128" cy="540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4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228850"/>
            <a:ext cx="117919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01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57350"/>
            <a:ext cx="118205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35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3162300"/>
            <a:ext cx="108299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85925"/>
            <a:ext cx="117538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3744"/>
            <a:ext cx="1174432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28812"/>
            <a:ext cx="1176337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85925"/>
            <a:ext cx="1181100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3025"/>
            <a:ext cx="117919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24000"/>
            <a:ext cx="1178242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2025-11-03T08:32:53Z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