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handoutMasterIdLst>
    <p:handoutMasterId r:id="rId26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10" r:id="rId9"/>
    <p:sldId id="311" r:id="rId10"/>
    <p:sldId id="312" r:id="rId11"/>
    <p:sldId id="313" r:id="rId12"/>
    <p:sldId id="314" r:id="rId13"/>
    <p:sldId id="315" r:id="rId14"/>
    <p:sldId id="316" r:id="rId15"/>
    <p:sldId id="317" r:id="rId16"/>
    <p:sldId id="318" r:id="rId17"/>
    <p:sldId id="319" r:id="rId18"/>
    <p:sldId id="320" r:id="rId19"/>
    <p:sldId id="321" r:id="rId20"/>
    <p:sldId id="322" r:id="rId21"/>
    <p:sldId id="323" r:id="rId22"/>
    <p:sldId id="324" r:id="rId23"/>
    <p:sldId id="325" r:id="rId24"/>
    <p:sldId id="326" r:id="rId25"/>
  </p:sldIdLst>
  <p:sldSz cx="12192000" cy="6858000"/>
  <p:notesSz cx="6858000" cy="9144000"/>
  <p:custDataLst>
    <p:tags r:id="rId27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2" d="100"/>
          <a:sy n="82" d="100"/>
        </p:scale>
        <p:origin x="3876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1A2DCC-CD00-45E5-9404-74DF3CC7A524}" type="datetimeFigureOut">
              <a:rPr lang="zh-CN" altLang="en-US" smtClean="0"/>
              <a:t>2025/11/4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EABA9F-BE32-4E36-953B-EA3B23D1D3B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2056" descr="图形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24507" y="165100"/>
            <a:ext cx="1742189" cy="7408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3362" y="3024187"/>
            <a:ext cx="4105275" cy="809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82425" cy="4705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00456" y="3212976"/>
            <a:ext cx="1224136" cy="314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97236" y="4057928"/>
            <a:ext cx="1224136" cy="314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53300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" y="1423987"/>
            <a:ext cx="11791950" cy="4010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99670" y="1498917"/>
            <a:ext cx="840946" cy="314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593483" y="3740181"/>
            <a:ext cx="840946" cy="2955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11925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62" y="1481137"/>
            <a:ext cx="11801475" cy="3895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6" y="3789040"/>
            <a:ext cx="657225" cy="781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495600" y="3114553"/>
            <a:ext cx="678460" cy="314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4278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91950" cy="4152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7476" y="5387159"/>
            <a:ext cx="11763375" cy="14192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2020" y="5157192"/>
            <a:ext cx="904875" cy="7239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2020" y="5500092"/>
            <a:ext cx="904875" cy="7239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2020" y="5774412"/>
            <a:ext cx="904875" cy="7239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519936" y="2708920"/>
            <a:ext cx="1368152" cy="314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543086" y="3553872"/>
            <a:ext cx="1368152" cy="314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656676" y="4919685"/>
            <a:ext cx="1368152" cy="314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594225" y="6320221"/>
            <a:ext cx="1368152" cy="314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63046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801475" cy="4838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16280" y="2444038"/>
            <a:ext cx="678460" cy="314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55059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2190750"/>
            <a:ext cx="11725275" cy="2476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78515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31168"/>
            <a:ext cx="11868150" cy="5410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07568" y="2924944"/>
            <a:ext cx="678460" cy="314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932196" y="4429653"/>
            <a:ext cx="867660" cy="314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24520" y="4869491"/>
            <a:ext cx="1207784" cy="314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78653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62" y="2414587"/>
            <a:ext cx="11801475" cy="2028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2204864"/>
            <a:ext cx="638175" cy="1181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61005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538287"/>
            <a:ext cx="11610975" cy="3781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768408" y="4581128"/>
            <a:ext cx="1872208" cy="9361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215680" y="3045810"/>
            <a:ext cx="864096" cy="314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21244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2420888"/>
            <a:ext cx="11744325" cy="3390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24392" y="1700808"/>
            <a:ext cx="1971675" cy="1714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3832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00321" y="116632"/>
            <a:ext cx="8456119" cy="671432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914525"/>
            <a:ext cx="11734800" cy="3028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7488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15169"/>
            <a:ext cx="11791950" cy="5210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104112" y="4699436"/>
            <a:ext cx="1872208" cy="314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67338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340768"/>
            <a:ext cx="11715750" cy="1504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6512" y="2818978"/>
            <a:ext cx="11725275" cy="19145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359696" y="1435220"/>
            <a:ext cx="1152128" cy="314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243949" y="2870481"/>
            <a:ext cx="1152128" cy="314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55929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548680"/>
            <a:ext cx="3600450" cy="704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344" y="1268760"/>
            <a:ext cx="11811000" cy="4933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31681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30050" cy="4400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80768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38337" y="3181350"/>
            <a:ext cx="8315325" cy="495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6360" y="1225722"/>
            <a:ext cx="10850240" cy="558765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2438400"/>
            <a:ext cx="11668125" cy="1981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91950" cy="4610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1852612"/>
            <a:ext cx="11763375" cy="31527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2780928"/>
            <a:ext cx="723900" cy="1704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84784"/>
            <a:ext cx="11839575" cy="5095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320136" y="2708920"/>
            <a:ext cx="864096" cy="314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55802" y="5139604"/>
            <a:ext cx="864096" cy="314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" y="2395537"/>
            <a:ext cx="11782425" cy="2066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2516113"/>
            <a:ext cx="723900" cy="1704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95037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ODQ3ZmY0MjllMjI0MzM5NDUxZmJjMmVjMzljNGE0MzMifQ=="/>
</p:tagLst>
</file>

<file path=ppt/theme/theme1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</TotalTime>
  <Words>0</Words>
  <Application>Microsoft Office PowerPoint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7" baseType="lpstr">
      <vt:lpstr>宋体</vt:lpstr>
      <vt:lpstr>Arial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75</cp:revision>
  <dcterms:created xsi:type="dcterms:W3CDTF">2015-09-16T06:44:00Z</dcterms:created>
  <dcterms:modified xsi:type="dcterms:W3CDTF">2025-11-04T03:20:44Z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2052-11.1.0.15319</vt:lpwstr>
  </property>
  <property fmtid="{D5CDD505-2E9C-101B-9397-08002B2CF9AE}" pid="3" name="ICV">
    <vt:lpwstr>2A32E59F4C9C449DBD937741CF343650</vt:lpwstr>
  </property>
</Properties>
</file>