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8462" y="3176587"/>
            <a:ext cx="6315075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2404467"/>
            <a:ext cx="5715000" cy="137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3776067"/>
            <a:ext cx="4448175" cy="1381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7087" y="1995487"/>
            <a:ext cx="545782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335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3138487"/>
            <a:ext cx="1081087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381125"/>
            <a:ext cx="10896600" cy="4095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648950" cy="5153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4937" y="2243137"/>
            <a:ext cx="9382125" cy="2371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82375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277" y="4365104"/>
            <a:ext cx="11391900" cy="1933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433637"/>
            <a:ext cx="11391900" cy="1990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3143250"/>
            <a:ext cx="1079182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8975" y="1504950"/>
            <a:ext cx="5734050" cy="384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2025-11-03T08:16:05Z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