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86112"/>
            <a:ext cx="46101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1862137"/>
            <a:ext cx="528637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88840"/>
            <a:ext cx="117252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465" y="3383632"/>
            <a:ext cx="109251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05025"/>
            <a:ext cx="110775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33537"/>
            <a:ext cx="116681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1381125"/>
            <a:ext cx="66198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4462"/>
            <a:ext cx="114300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27501"/>
            <a:ext cx="70770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4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1390650"/>
            <a:ext cx="6829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43062"/>
            <a:ext cx="117824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3865"/>
            <a:ext cx="10369152" cy="557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5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124200"/>
            <a:ext cx="108204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66231"/>
            <a:ext cx="97155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6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7157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50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62137"/>
            <a:ext cx="118205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4012"/>
            <a:ext cx="11791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4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00237"/>
            <a:ext cx="117062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7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90737"/>
            <a:ext cx="117538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6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47850"/>
            <a:ext cx="117348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2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1895475"/>
            <a:ext cx="69532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5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90650"/>
            <a:ext cx="114109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1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2112"/>
            <a:ext cx="117729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2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628800"/>
            <a:ext cx="759142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638300"/>
            <a:ext cx="97821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3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0650"/>
            <a:ext cx="117538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0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467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6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85915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811" y="4506307"/>
            <a:ext cx="88487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6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581275"/>
            <a:ext cx="92106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38262"/>
            <a:ext cx="117538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9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38325"/>
            <a:ext cx="116300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47850"/>
            <a:ext cx="118110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93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23853"/>
            <a:ext cx="117538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1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3656"/>
            <a:ext cx="117443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876425"/>
            <a:ext cx="91154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6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385887"/>
            <a:ext cx="93345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6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3512"/>
            <a:ext cx="117348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71637"/>
            <a:ext cx="117633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45624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420888"/>
            <a:ext cx="1180147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3797"/>
            <a:ext cx="10441160" cy="5559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52612"/>
            <a:ext cx="11791950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