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195637"/>
            <a:ext cx="579120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416" y="1160243"/>
            <a:ext cx="10562208" cy="5653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44624"/>
            <a:ext cx="5976664" cy="11722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532" y="1340769"/>
            <a:ext cx="10792084" cy="7639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204864"/>
            <a:ext cx="10912369" cy="45365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76120" y="2228636"/>
            <a:ext cx="1080119" cy="308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37892" y="3131462"/>
            <a:ext cx="691150" cy="308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9866" y="3571300"/>
            <a:ext cx="1080119" cy="308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39785" y="3976414"/>
            <a:ext cx="1080119" cy="308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57011" y="5805214"/>
            <a:ext cx="1080119" cy="308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49466" y="5805214"/>
            <a:ext cx="605558" cy="308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11523" y="6221903"/>
            <a:ext cx="560141" cy="308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6375"/>
            <a:ext cx="117348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993489"/>
            <a:ext cx="1224136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4341" y="4838440"/>
            <a:ext cx="1063867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74018"/>
            <a:ext cx="11772900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437112"/>
            <a:ext cx="108012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" y="4493468"/>
            <a:ext cx="113919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3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21471"/>
            <a:ext cx="10424914" cy="12554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667" y="2420888"/>
            <a:ext cx="10458844" cy="430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85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14487"/>
            <a:ext cx="1183005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8191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36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7000875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1434802"/>
            <a:ext cx="105537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14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