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7"/>
  </p:handoutMasterIdLst>
  <p:sldIdLst>
    <p:sldId id="302" r:id="rId2"/>
    <p:sldId id="315" r:id="rId3"/>
    <p:sldId id="316" r:id="rId4"/>
    <p:sldId id="317" r:id="rId5"/>
    <p:sldId id="318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428" y="1556792"/>
            <a:ext cx="11280204" cy="34653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795337"/>
            <a:ext cx="64389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83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2024062"/>
            <a:ext cx="64198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24897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7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825" y="1609725"/>
            <a:ext cx="58483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30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387" y="228600"/>
            <a:ext cx="5991225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46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2343150"/>
            <a:ext cx="5867400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429000"/>
            <a:ext cx="554461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7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128587"/>
            <a:ext cx="5867400" cy="660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492896"/>
            <a:ext cx="5976664" cy="4236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59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11746"/>
            <a:ext cx="63246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89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19338"/>
            <a:ext cx="6192688" cy="66310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8448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70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5" y="1762125"/>
            <a:ext cx="63817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4290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30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836712"/>
            <a:ext cx="6353175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5772" y="2000969"/>
            <a:ext cx="5876925" cy="452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14226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2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1271587"/>
            <a:ext cx="63722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9168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052736"/>
            <a:ext cx="6315075" cy="561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29969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953394"/>
            <a:ext cx="6448425" cy="1638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825602"/>
            <a:ext cx="4629150" cy="971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00256" y="316614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44624"/>
            <a:ext cx="6157491" cy="68162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41490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2025-11-04T01:49:31Z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