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7" r:id="rId6"/>
    <p:sldId id="306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844824"/>
            <a:ext cx="63817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861048"/>
            <a:ext cx="79438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14" y="4797152"/>
            <a:ext cx="38481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3799"/>
            <a:ext cx="6840760" cy="66375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2547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6009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05064"/>
            <a:ext cx="3962400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495300"/>
            <a:ext cx="743902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68760"/>
            <a:ext cx="6528048" cy="24552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267774"/>
            <a:ext cx="5328592" cy="54015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827744"/>
            <a:ext cx="3816424" cy="23375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61433" y="327183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53380"/>
            <a:ext cx="75723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685628"/>
            <a:ext cx="68294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6856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2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357437"/>
            <a:ext cx="75914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7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47625"/>
            <a:ext cx="698182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2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1" y="116632"/>
            <a:ext cx="6063037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3"/>
            <a:ext cx="6149693" cy="25292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661" y="2803597"/>
            <a:ext cx="6166611" cy="386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614487"/>
            <a:ext cx="69913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05064"/>
            <a:ext cx="54726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4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52387"/>
            <a:ext cx="7572375" cy="675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200150"/>
            <a:ext cx="7019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149080"/>
            <a:ext cx="576064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2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504825"/>
            <a:ext cx="687705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429000"/>
            <a:ext cx="720080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6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657"/>
            <a:ext cx="5904656" cy="66067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795337"/>
            <a:ext cx="758190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9330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928812"/>
            <a:ext cx="7553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0648"/>
            <a:ext cx="7069981" cy="6469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5811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050"/>
            <a:ext cx="7467600" cy="681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6531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5961708" cy="28982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170423"/>
            <a:ext cx="5608811" cy="34989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64152" y="38610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8640"/>
            <a:ext cx="6552728" cy="651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2025-11-04T02:15:41Z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