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03" r:id="rId3"/>
    <p:sldId id="304" r:id="rId4"/>
    <p:sldId id="305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350BA6-95CD-4A34-86A7-B47436AC075C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0EA4FA-FFAE-4857-A0C5-F3FF7C935E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968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0EA4FA-FFAE-4857-A0C5-F3FF7C935E8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4818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3362" y="3019425"/>
            <a:ext cx="410527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838325"/>
            <a:ext cx="1174432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07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81150"/>
            <a:ext cx="117633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732070"/>
            <a:ext cx="1080120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23884" y="3284984"/>
            <a:ext cx="931756" cy="239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1677" y="3861048"/>
            <a:ext cx="941995" cy="21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015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7936"/>
            <a:ext cx="1178242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385151"/>
            <a:ext cx="648072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877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895475"/>
            <a:ext cx="1176337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3068960"/>
            <a:ext cx="2448272" cy="384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233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481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024062"/>
            <a:ext cx="1181100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132856"/>
            <a:ext cx="136815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971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75524"/>
            <a:ext cx="10873208" cy="55378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348880"/>
            <a:ext cx="1368152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63102" y="3164119"/>
            <a:ext cx="1261090" cy="335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3831" y="3742853"/>
            <a:ext cx="1261090" cy="335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69156" y="4113241"/>
            <a:ext cx="1563147" cy="335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19628" y="5455904"/>
            <a:ext cx="1412676" cy="335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27304" y="5837868"/>
            <a:ext cx="1936648" cy="335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97694" y="6208258"/>
            <a:ext cx="2286338" cy="335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224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533642"/>
            <a:ext cx="1656184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06879" y="1533642"/>
            <a:ext cx="2849161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2420888"/>
            <a:ext cx="648072" cy="331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33772" y="2420888"/>
            <a:ext cx="886363" cy="331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41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34" y="1340768"/>
            <a:ext cx="5181600" cy="1076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018" y="2636912"/>
            <a:ext cx="1179195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065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40768"/>
            <a:ext cx="11744325" cy="50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" y="1852481"/>
            <a:ext cx="118110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0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0"/>
            <a:ext cx="7920880" cy="67931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6925" y="3157537"/>
            <a:ext cx="805815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b="24923"/>
          <a:stretch/>
        </p:blipFill>
        <p:spPr>
          <a:xfrm>
            <a:off x="1199456" y="39266"/>
            <a:ext cx="5810250" cy="130150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344" y="1370485"/>
            <a:ext cx="11753850" cy="483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47812"/>
            <a:ext cx="117633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45756" y="2743645"/>
            <a:ext cx="1386348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973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014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1605650"/>
            <a:ext cx="1080120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976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15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167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</Words>
  <Application>Microsoft Office PowerPoint</Application>
  <PresentationFormat>宽屏</PresentationFormat>
  <Paragraphs>1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2025-11-04T03:10:04Z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