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564904"/>
            <a:ext cx="93345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497585"/>
            <a:ext cx="58483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1090612"/>
            <a:ext cx="76485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136"/>
            <a:ext cx="6768752" cy="6845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147762"/>
            <a:ext cx="69913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620688"/>
            <a:ext cx="70104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725144"/>
            <a:ext cx="69437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4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23825"/>
            <a:ext cx="7038975" cy="661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5"/>
            <a:ext cx="6768752" cy="4241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68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152525"/>
            <a:ext cx="6905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55042"/>
            <a:ext cx="6768752" cy="2710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8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719262"/>
            <a:ext cx="69437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5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543050"/>
            <a:ext cx="64008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4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7800"/>
            <a:ext cx="6722617" cy="26242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840" y="1824751"/>
            <a:ext cx="4896544" cy="1770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293096"/>
            <a:ext cx="5904656" cy="20789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32004" y="352093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452437"/>
            <a:ext cx="7620000" cy="595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42899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347787"/>
            <a:ext cx="7562850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764704"/>
            <a:ext cx="7543800" cy="423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003329"/>
            <a:ext cx="4057650" cy="121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32129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1338262"/>
            <a:ext cx="764857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1917"/>
            <a:ext cx="6768752" cy="67094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1666875"/>
            <a:ext cx="73247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47568"/>
          <a:stretch/>
        </p:blipFill>
        <p:spPr>
          <a:xfrm>
            <a:off x="2352675" y="116632"/>
            <a:ext cx="7486650" cy="30963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7"/>
            <a:ext cx="5222861" cy="2314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329" y="3487291"/>
            <a:ext cx="5139295" cy="238998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90948" y="27208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