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266950"/>
            <a:ext cx="70675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3148012"/>
            <a:ext cx="107918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662112"/>
            <a:ext cx="57340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1204912"/>
            <a:ext cx="5762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825202"/>
            <a:ext cx="57626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632" y="3501727"/>
            <a:ext cx="53816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84784"/>
            <a:ext cx="5715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662112"/>
            <a:ext cx="5715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76500"/>
            <a:ext cx="117824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3114675"/>
            <a:ext cx="109251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6362"/>
            <a:ext cx="11801475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81187"/>
            <a:ext cx="118014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5412"/>
            <a:ext cx="117919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0028"/>
            <a:ext cx="10801200" cy="548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79" y="116632"/>
            <a:ext cx="8377501" cy="6624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