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157537"/>
            <a:ext cx="58769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6375"/>
            <a:ext cx="117633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428875"/>
            <a:ext cx="1183957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1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694"/>
            <a:ext cx="117633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347844"/>
            <a:ext cx="115212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573016"/>
            <a:ext cx="1011554" cy="25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1598" y="3917424"/>
            <a:ext cx="1152128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1" y="5229200"/>
            <a:ext cx="493363" cy="267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4850" y="5661247"/>
            <a:ext cx="660750" cy="217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4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6036"/>
            <a:ext cx="117824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4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7029450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83543"/>
            <a:ext cx="117824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5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85987"/>
            <a:ext cx="117919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32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