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190875"/>
            <a:ext cx="9753600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4624"/>
            <a:ext cx="8039100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099" y="1257666"/>
            <a:ext cx="10432129" cy="6340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75" y="1900916"/>
            <a:ext cx="10414753" cy="49124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96000" y="1988840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90886" y="4437113"/>
            <a:ext cx="1125194" cy="2654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21033" y="5733256"/>
            <a:ext cx="887135" cy="288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9003" y="6439312"/>
            <a:ext cx="887135" cy="288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15194"/>
            <a:ext cx="11772900" cy="3409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" y="4687861"/>
            <a:ext cx="11706225" cy="1209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987" y="4642088"/>
            <a:ext cx="926090" cy="1091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43012"/>
            <a:ext cx="11791950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847850"/>
            <a:ext cx="11791950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71587"/>
            <a:ext cx="118014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58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433637"/>
            <a:ext cx="1175385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66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