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3167062"/>
            <a:ext cx="62198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7172325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674" y="908720"/>
            <a:ext cx="10134922" cy="5895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05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000250"/>
            <a:ext cx="118110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780928"/>
            <a:ext cx="5715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18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68760"/>
            <a:ext cx="11089232" cy="41091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687" y="5373216"/>
            <a:ext cx="9743786" cy="1393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26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1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278" y="1268760"/>
            <a:ext cx="11373346" cy="54709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7410450" cy="1181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7" y="1326976"/>
            <a:ext cx="11820525" cy="5486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48328" y="6309320"/>
            <a:ext cx="2592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085" y="3986121"/>
            <a:ext cx="428625" cy="2828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47528" y="6165305"/>
            <a:ext cx="1368152" cy="273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77675" cy="3552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196752"/>
            <a:ext cx="2457450" cy="1838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1635478"/>
            <a:ext cx="428625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9572"/>
            <a:ext cx="117348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060848"/>
            <a:ext cx="108012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56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452687"/>
            <a:ext cx="1173480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835340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86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2776"/>
            <a:ext cx="117633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852936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5242" y="4005064"/>
            <a:ext cx="3478750" cy="253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46942" y="5254908"/>
            <a:ext cx="1008112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57890" y="5949280"/>
            <a:ext cx="3114374" cy="300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01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50776"/>
            <a:ext cx="117729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363918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6601" y="1734309"/>
            <a:ext cx="900486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70985" y="3668174"/>
            <a:ext cx="672887" cy="247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4686" y="5661248"/>
            <a:ext cx="2303362" cy="2451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58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4990"/>
            <a:ext cx="11665296" cy="55683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924944"/>
            <a:ext cx="1080120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9961" y="2924944"/>
            <a:ext cx="1080120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52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2025-11-04T02:52:27Z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