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521825-C8AB-4C34-9D00-50CEEDFBCF8B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5481B-E306-44E3-BA68-76A8912CDA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476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5481B-E306-44E3-BA68-76A8912CDA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656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3157537"/>
            <a:ext cx="62769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5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73188"/>
            <a:ext cx="116871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79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1251"/>
            <a:ext cx="117538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543845"/>
            <a:ext cx="4176464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4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8323"/>
            <a:ext cx="117348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412776"/>
            <a:ext cx="144016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4025" y="3820310"/>
            <a:ext cx="144016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59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38412"/>
            <a:ext cx="117538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636912"/>
            <a:ext cx="136815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4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96702"/>
            <a:ext cx="117824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3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28787"/>
            <a:ext cx="116776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0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47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314575"/>
            <a:ext cx="117538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15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02543"/>
            <a:ext cx="36099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978818"/>
            <a:ext cx="8420100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1340768"/>
            <a:ext cx="10982325" cy="2809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221" y="4326210"/>
            <a:ext cx="114490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25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14561"/>
            <a:ext cx="338137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051510"/>
            <a:ext cx="10153128" cy="54018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271464" y="6552552"/>
            <a:ext cx="10081120" cy="18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836"/>
            <a:ext cx="117729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2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7417"/>
            <a:ext cx="11017224" cy="554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7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1462"/>
            <a:ext cx="11791950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51781"/>
            <a:ext cx="63817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1609725"/>
            <a:ext cx="11877675" cy="3638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609725"/>
            <a:ext cx="63817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6320"/>
            <a:ext cx="1173480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3031677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869160"/>
            <a:ext cx="1296144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3069"/>
            <a:ext cx="10945216" cy="5530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713991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4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66912"/>
            <a:ext cx="1178242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24186"/>
            <a:ext cx="63817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2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