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19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3" r:id="rId10"/>
    <p:sldId id="310" r:id="rId11"/>
    <p:sldId id="312" r:id="rId12"/>
    <p:sldId id="311" r:id="rId13"/>
    <p:sldId id="314" r:id="rId14"/>
    <p:sldId id="315" r:id="rId15"/>
    <p:sldId id="316" r:id="rId16"/>
    <p:sldId id="317" r:id="rId17"/>
    <p:sldId id="318" r:id="rId18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33650" y="3057525"/>
            <a:ext cx="7124700" cy="742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5600" y="620688"/>
            <a:ext cx="7191375" cy="3505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1664" y="3501008"/>
            <a:ext cx="6048672" cy="13681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9616" y="2564904"/>
            <a:ext cx="7077075" cy="1981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15680" y="4042048"/>
            <a:ext cx="59046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8460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9837" y="1295400"/>
            <a:ext cx="7172325" cy="4267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855640" y="4365104"/>
            <a:ext cx="6912768" cy="15841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9812" y="2428875"/>
            <a:ext cx="7572375" cy="2000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4887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576" y="37510"/>
            <a:ext cx="6408712" cy="67717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7108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9362" y="1033462"/>
            <a:ext cx="7153275" cy="4791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99656" y="4509120"/>
            <a:ext cx="7128792" cy="15841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4776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0" y="671512"/>
            <a:ext cx="7239000" cy="5514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3548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1262" y="66675"/>
            <a:ext cx="7229475" cy="6724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55639" y="4365103"/>
            <a:ext cx="6855097" cy="24262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440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4575" y="90180"/>
            <a:ext cx="7165801" cy="657918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16280" y="692696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5050" y="1671637"/>
            <a:ext cx="7581900" cy="35147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976320" y="3176971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1" y="1268761"/>
            <a:ext cx="5904655" cy="209760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56040" y="1253294"/>
            <a:ext cx="5591133" cy="472521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408" y="3501008"/>
            <a:ext cx="4777470" cy="2112537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447928" y="2929633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4575" y="1143000"/>
            <a:ext cx="7562850" cy="4572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48328" y="2492896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9812" y="2090737"/>
            <a:ext cx="7572375" cy="2676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4137" y="690562"/>
            <a:ext cx="6943725" cy="5476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5600" y="980728"/>
            <a:ext cx="7315200" cy="2609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143672" y="2420888"/>
            <a:ext cx="7200800" cy="2160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3592" y="2204864"/>
            <a:ext cx="7153275" cy="2552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27648" y="3645024"/>
            <a:ext cx="6912768" cy="1800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6202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ODQ3ZmY0MjllMjI0MzM5NDUxZmJjMmVjMzljNGE0MzM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0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2025-11-04T02:30:17Z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2052-11.1.0.15319</vt:lpwstr>
  </property>
  <property fmtid="{D5CDD505-2E9C-101B-9397-08002B2CF9AE}" pid="3" name="ICV">
    <vt:lpwstr>2A32E59F4C9C449DBD937741CF343650</vt:lpwstr>
  </property>
</Properties>
</file>