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3071812"/>
            <a:ext cx="93154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005064"/>
            <a:ext cx="58293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96752"/>
            <a:ext cx="75533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6632"/>
            <a:ext cx="5904656" cy="66436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5567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562100"/>
            <a:ext cx="74676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566862"/>
            <a:ext cx="75057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6149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22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672952"/>
            <a:ext cx="747712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744" y="2897088"/>
            <a:ext cx="71342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42071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82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6632"/>
            <a:ext cx="5976664" cy="66081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38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524000"/>
            <a:ext cx="7505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409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60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80962"/>
            <a:ext cx="7572375" cy="669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5567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7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2025-11-04T01:52:30Z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