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3114675"/>
            <a:ext cx="111347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66950"/>
            <a:ext cx="11572875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3248980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26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47812"/>
            <a:ext cx="11544300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1542916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62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505075"/>
            <a:ext cx="1155382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46138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73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60848"/>
            <a:ext cx="1160145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73016"/>
            <a:ext cx="9772650" cy="409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99148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16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7662"/>
            <a:ext cx="116395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8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00250"/>
            <a:ext cx="111728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78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395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869160"/>
            <a:ext cx="1080745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27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28737"/>
            <a:ext cx="111442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04864"/>
            <a:ext cx="1087320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693421"/>
            <a:ext cx="1087320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71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38312"/>
            <a:ext cx="115824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70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57337"/>
            <a:ext cx="111061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17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62125"/>
            <a:ext cx="11620500" cy="3333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80576" y="3717032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28787"/>
            <a:ext cx="112204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15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285875"/>
            <a:ext cx="111061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76872"/>
            <a:ext cx="108732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638107"/>
            <a:ext cx="108732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34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1683"/>
            <a:ext cx="11087100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73016"/>
            <a:ext cx="10677525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39" y="2211324"/>
            <a:ext cx="10677525" cy="4097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30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1706"/>
          <a:stretch/>
        </p:blipFill>
        <p:spPr>
          <a:xfrm>
            <a:off x="767408" y="4173885"/>
            <a:ext cx="11201400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29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0000"/>
          <a:stretch/>
        </p:blipFill>
        <p:spPr>
          <a:xfrm>
            <a:off x="479376" y="1916832"/>
            <a:ext cx="11201400" cy="19383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86000"/>
            <a:ext cx="11089232" cy="1407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1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462212"/>
            <a:ext cx="1119187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49812"/>
            <a:ext cx="11161240" cy="1275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21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90700"/>
            <a:ext cx="110966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80928"/>
            <a:ext cx="10804896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70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57425"/>
            <a:ext cx="116395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52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95475"/>
            <a:ext cx="112109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40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7418"/>
            <a:ext cx="10554965" cy="544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66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81175"/>
            <a:ext cx="11582400" cy="3295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80576" y="2276872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014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6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576512"/>
            <a:ext cx="111537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8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24062"/>
            <a:ext cx="1165860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428999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13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86000"/>
            <a:ext cx="11591925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3248980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83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52587"/>
            <a:ext cx="11601450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165258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28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09787"/>
            <a:ext cx="1159192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10978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32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09775"/>
            <a:ext cx="1162050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346138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9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62187"/>
            <a:ext cx="11534775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3248979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64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2025-10-31T09:24:40Z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