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3" r:id="rId12"/>
    <p:sldId id="314" r:id="rId13"/>
    <p:sldId id="31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3200400"/>
            <a:ext cx="57816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4937"/>
            <a:ext cx="117348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81125"/>
            <a:ext cx="110585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43075"/>
            <a:ext cx="117443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1472"/>
            <a:ext cx="118205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34"/>
            <a:ext cx="11536688" cy="5581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943225"/>
            <a:ext cx="117252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9856"/>
            <a:ext cx="116967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0512"/>
            <a:ext cx="117729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641689"/>
            <a:ext cx="122413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8275"/>
            <a:ext cx="11753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068960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5975"/>
            <a:ext cx="117062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861048"/>
            <a:ext cx="331236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2025-11-04T03:24:45Z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