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725" y="3186112"/>
            <a:ext cx="668655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5562600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68760"/>
            <a:ext cx="117252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21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9552"/>
            <a:ext cx="11687175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4709"/>
            <a:ext cx="6768752" cy="11939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237344"/>
            <a:ext cx="10153128" cy="5576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443162"/>
            <a:ext cx="11725275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1524"/>
            <a:ext cx="11305256" cy="55518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4072175"/>
            <a:ext cx="1872208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76362"/>
            <a:ext cx="11820525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52562"/>
            <a:ext cx="11858625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95500"/>
            <a:ext cx="1173480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76350"/>
            <a:ext cx="1177290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1363918"/>
            <a:ext cx="108012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2025-11-04T03:13:25Z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