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  <p:sldId id="317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3024187"/>
            <a:ext cx="90582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88640"/>
            <a:ext cx="7093793" cy="65756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49091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842962"/>
            <a:ext cx="759142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990600"/>
            <a:ext cx="691515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7" y="23043"/>
            <a:ext cx="6768752" cy="61777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6237312"/>
            <a:ext cx="2354750" cy="55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5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2176462"/>
            <a:ext cx="64198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1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690687"/>
            <a:ext cx="70485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79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471487"/>
            <a:ext cx="635317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10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376362"/>
            <a:ext cx="70199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573016"/>
            <a:ext cx="6696744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37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995362"/>
            <a:ext cx="75914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933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019175"/>
            <a:ext cx="752475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861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033462"/>
            <a:ext cx="75533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933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661987"/>
            <a:ext cx="7562850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025" y="0"/>
            <a:ext cx="7581900" cy="1962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942609"/>
            <a:ext cx="7172325" cy="4905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337788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981075"/>
            <a:ext cx="757237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66687"/>
            <a:ext cx="7581900" cy="652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533400"/>
            <a:ext cx="7581900" cy="579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