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1"/>
  </p:handoutMasterIdLst>
  <p:sldIdLst>
    <p:sldId id="302" r:id="rId2"/>
    <p:sldId id="314" r:id="rId3"/>
    <p:sldId id="315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2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image" Target="../media/image15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3100387"/>
            <a:ext cx="96107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6632"/>
            <a:ext cx="750570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933056"/>
            <a:ext cx="5257800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19454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6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5734050" cy="304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418" y="1401341"/>
            <a:ext cx="5362575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905" y="1784251"/>
            <a:ext cx="5286375" cy="333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0700" y="1760438"/>
            <a:ext cx="5295900" cy="381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16" y="2208447"/>
            <a:ext cx="5305425" cy="352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84280" y="2225475"/>
            <a:ext cx="5276850" cy="371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4905" y="2654587"/>
            <a:ext cx="4619625" cy="400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44472" y="2680987"/>
            <a:ext cx="981075" cy="3333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5168" y="3212976"/>
            <a:ext cx="5295900" cy="3714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68008" y="3212976"/>
            <a:ext cx="2533650" cy="3333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4591" y="3645024"/>
            <a:ext cx="5305425" cy="3429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30405" y="3625974"/>
            <a:ext cx="2200275" cy="3619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53641" y="4086995"/>
            <a:ext cx="5286375" cy="3714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40016" y="4084687"/>
            <a:ext cx="2152650" cy="3524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15540" y="4506227"/>
            <a:ext cx="5343525" cy="3333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240016" y="4508535"/>
            <a:ext cx="2228850" cy="31432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0582981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5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752475"/>
            <a:ext cx="76581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3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623887"/>
            <a:ext cx="70580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18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836712"/>
            <a:ext cx="701040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037556"/>
            <a:ext cx="70104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19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233612"/>
            <a:ext cx="693420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114210"/>
            <a:ext cx="58326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36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076325"/>
            <a:ext cx="69437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24944"/>
            <a:ext cx="7704856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09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1409700"/>
            <a:ext cx="63722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69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1633537"/>
            <a:ext cx="69056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573016"/>
            <a:ext cx="6768752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21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1143000"/>
            <a:ext cx="64293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35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647700"/>
            <a:ext cx="75628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69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266825"/>
            <a:ext cx="75057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64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652462"/>
            <a:ext cx="75914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09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952500"/>
            <a:ext cx="75152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39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96752"/>
            <a:ext cx="75438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068960"/>
            <a:ext cx="701040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44788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16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376362"/>
            <a:ext cx="75247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6369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80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890712"/>
            <a:ext cx="75533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9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6632"/>
            <a:ext cx="6624736" cy="66247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