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3067050"/>
            <a:ext cx="112871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44855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31876"/>
            <a:ext cx="5667375" cy="478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1988840"/>
            <a:ext cx="4629150" cy="2628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16080" y="131657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34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128712"/>
            <a:ext cx="74866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7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7" y="5234"/>
            <a:ext cx="6408711" cy="4393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3" y="4382768"/>
            <a:ext cx="5836361" cy="247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5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1666875"/>
            <a:ext cx="69818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68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268760"/>
            <a:ext cx="69342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284984"/>
            <a:ext cx="638175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0596" y="3305906"/>
            <a:ext cx="6843835" cy="2509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35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1985962"/>
            <a:ext cx="63055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7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385887"/>
            <a:ext cx="64008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3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69627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068960"/>
            <a:ext cx="7416824" cy="3789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31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842962"/>
            <a:ext cx="74676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876300"/>
            <a:ext cx="7458075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90500"/>
            <a:ext cx="7515225" cy="647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5010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1" y="116632"/>
            <a:ext cx="6336703" cy="44639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5" y="4666162"/>
            <a:ext cx="3882744" cy="21472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0176" y="11247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490662"/>
            <a:ext cx="75152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54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548680"/>
            <a:ext cx="7467600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7728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19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980728"/>
            <a:ext cx="6480720" cy="55801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1340768"/>
            <a:ext cx="360997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542" y="1916832"/>
            <a:ext cx="3829050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2492896"/>
            <a:ext cx="5391150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05275" y="192216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3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795337"/>
            <a:ext cx="75152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8995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35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2025-11-04T01:53:27Z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