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13" r:id="rId7"/>
    <p:sldId id="307" r:id="rId8"/>
    <p:sldId id="308" r:id="rId9"/>
    <p:sldId id="309" r:id="rId10"/>
    <p:sldId id="310" r:id="rId11"/>
    <p:sldId id="311" r:id="rId12"/>
    <p:sldId id="312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52339"/>
            <a:ext cx="112680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1722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6832"/>
            <a:ext cx="11763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1175"/>
            <a:ext cx="1169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5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9725"/>
            <a:ext cx="118300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9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29241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68760"/>
            <a:ext cx="10153128" cy="553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028950"/>
            <a:ext cx="113347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05064"/>
            <a:ext cx="38862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6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0662"/>
            <a:ext cx="11820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6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88629"/>
            <a:ext cx="117538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2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99" y="5085184"/>
            <a:ext cx="116014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6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800350"/>
            <a:ext cx="117633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3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10585175" cy="50736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780928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791557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4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52" y="3337061"/>
            <a:ext cx="117538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