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3090862"/>
            <a:ext cx="96012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933056"/>
            <a:ext cx="58007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060848"/>
            <a:ext cx="75057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99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490662"/>
            <a:ext cx="70485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10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268760"/>
            <a:ext cx="72104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33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692696"/>
            <a:ext cx="71247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564904"/>
            <a:ext cx="71151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43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1323975"/>
            <a:ext cx="71247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789040"/>
            <a:ext cx="777686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62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908720"/>
            <a:ext cx="707707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04864"/>
            <a:ext cx="7056784" cy="4456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5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1352550"/>
            <a:ext cx="67151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99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71247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731542"/>
            <a:ext cx="7128792" cy="3126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50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871537"/>
            <a:ext cx="74485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95250"/>
            <a:ext cx="7667625" cy="666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2687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1095375"/>
            <a:ext cx="76104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7008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13283"/>
            <a:ext cx="7486650" cy="3114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3169" y="4333081"/>
            <a:ext cx="3933825" cy="2543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293096"/>
            <a:ext cx="5000625" cy="2543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76120" y="381010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7515225" cy="110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412776"/>
            <a:ext cx="4117051" cy="5347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2565251"/>
            <a:ext cx="6457950" cy="2447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7306" y="182121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197"/>
            <a:ext cx="7515225" cy="3124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429000"/>
            <a:ext cx="6010275" cy="3333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284984"/>
            <a:ext cx="4991100" cy="2428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68208" y="262934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600075"/>
            <a:ext cx="7600950" cy="565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576387"/>
            <a:ext cx="75152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