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33575"/>
            <a:ext cx="1082040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5211"/>
            <a:ext cx="6840760" cy="6798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91313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76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85750"/>
            <a:ext cx="752475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76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2019300"/>
            <a:ext cx="70199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1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695325"/>
            <a:ext cx="7096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0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685925"/>
            <a:ext cx="64484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22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1590675"/>
            <a:ext cx="68865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05064"/>
            <a:ext cx="67687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09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836712"/>
            <a:ext cx="69532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509120"/>
            <a:ext cx="684076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5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7" y="111315"/>
            <a:ext cx="7416824" cy="67020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50131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280987"/>
            <a:ext cx="7505700" cy="629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2899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00914"/>
            <a:ext cx="6959302" cy="6382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6418361"/>
            <a:ext cx="1728192" cy="395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28248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604837"/>
            <a:ext cx="7448550" cy="564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890587"/>
            <a:ext cx="7439025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290512"/>
            <a:ext cx="7581900" cy="627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567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88640"/>
            <a:ext cx="6408712" cy="24092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048" y="2481304"/>
            <a:ext cx="6071412" cy="42805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6702" y="411750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50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033462"/>
            <a:ext cx="7534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0770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86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