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3176587"/>
            <a:ext cx="75247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919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5877272"/>
            <a:ext cx="18002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571500" cy="71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1314354"/>
            <a:ext cx="136815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3230" y="5099276"/>
            <a:ext cx="52509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6212" y="5469665"/>
            <a:ext cx="52509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67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2201"/>
            <a:ext cx="11830050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222201"/>
            <a:ext cx="2736304" cy="5591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422225"/>
            <a:ext cx="2724150" cy="5191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1584" y="5445224"/>
            <a:ext cx="158417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7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3260576"/>
            <a:ext cx="117824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119089"/>
            <a:ext cx="271462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779688"/>
            <a:ext cx="571500" cy="71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5880" y="4517213"/>
            <a:ext cx="187220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23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0664" y="3862604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6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76450"/>
            <a:ext cx="117824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10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372427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22" y="1227052"/>
            <a:ext cx="10638978" cy="55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1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5160"/>
            <a:ext cx="11665296" cy="5558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90800"/>
            <a:ext cx="109728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3955"/>
            <a:ext cx="1182052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92" y="4095836"/>
            <a:ext cx="11763375" cy="2276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770090"/>
            <a:ext cx="590550" cy="819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48128" y="2198227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3124" y="4605762"/>
            <a:ext cx="1764803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0384" y="5497013"/>
            <a:ext cx="2059523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119"/>
            <a:ext cx="118110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461634"/>
            <a:ext cx="165618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5168" y="3637675"/>
            <a:ext cx="165618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3173" y="3637675"/>
            <a:ext cx="165618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90687"/>
            <a:ext cx="1181100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4221088"/>
            <a:ext cx="136815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068960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8214" y="5058770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3884" y="4457922"/>
            <a:ext cx="127066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2228" y="4839886"/>
            <a:ext cx="106232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3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97" y="2660476"/>
            <a:ext cx="1174432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5995580"/>
            <a:ext cx="115212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59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