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3195637"/>
            <a:ext cx="9944100" cy="46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118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80728"/>
            <a:ext cx="4619625" cy="276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264860"/>
            <a:ext cx="11233248" cy="55485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40416" y="4413962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8698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6632"/>
            <a:ext cx="3543300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973485"/>
            <a:ext cx="9563100" cy="295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6712" y="1333078"/>
            <a:ext cx="1145857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661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2533650"/>
            <a:ext cx="10420350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178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8265" y="433611"/>
            <a:ext cx="3457575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8991" y="1052736"/>
            <a:ext cx="10317609" cy="56331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0035"/>
            <a:ext cx="4457700" cy="1228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1268760"/>
            <a:ext cx="11734800" cy="3524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5440" y="3921481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06447" y="3921481"/>
            <a:ext cx="825257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76" y="1237424"/>
            <a:ext cx="11305889" cy="39515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890" y="5157192"/>
            <a:ext cx="11296742" cy="162819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223792" y="1299086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31600" y="3140958"/>
            <a:ext cx="2704360" cy="3393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67608" y="3602449"/>
            <a:ext cx="1656184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40480" y="3580795"/>
            <a:ext cx="1455520" cy="2815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846404" y="4053861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888126" y="4053861"/>
            <a:ext cx="752354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533888" y="4410122"/>
            <a:ext cx="2106592" cy="2740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0627" y="548680"/>
            <a:ext cx="4600575" cy="295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9059" y="908720"/>
            <a:ext cx="9279429" cy="5937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40768"/>
            <a:ext cx="11772900" cy="461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181225"/>
            <a:ext cx="11763375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354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033" y="1229876"/>
            <a:ext cx="11656615" cy="558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607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05644"/>
            <a:ext cx="1176337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1401201"/>
            <a:ext cx="2592288" cy="3318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71354" y="1821674"/>
            <a:ext cx="1288342" cy="3165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679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2025-11-04T03:02:06Z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