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186112"/>
            <a:ext cx="72390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20174"/>
            <a:ext cx="10297144" cy="55932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068960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7548" y="3068960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5096" y="4941169"/>
            <a:ext cx="1379175" cy="262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7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9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9001000" cy="6267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041723"/>
            <a:ext cx="906242" cy="245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8194" y="2338088"/>
            <a:ext cx="906242" cy="245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7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738437"/>
            <a:ext cx="1176337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708"/>
          <a:stretch/>
        </p:blipFill>
        <p:spPr>
          <a:xfrm>
            <a:off x="516656" y="1268760"/>
            <a:ext cx="11032248" cy="1219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1273"/>
          <a:stretch/>
        </p:blipFill>
        <p:spPr>
          <a:xfrm>
            <a:off x="850031" y="2564905"/>
            <a:ext cx="10718577" cy="291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28496" b="64792"/>
          <a:stretch/>
        </p:blipFill>
        <p:spPr>
          <a:xfrm>
            <a:off x="1240359" y="475741"/>
            <a:ext cx="8384033" cy="7210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406" y="5589240"/>
            <a:ext cx="10763387" cy="125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0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81175"/>
            <a:ext cx="117252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19927"/>
            <a:ext cx="9145016" cy="6121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47825"/>
            <a:ext cx="11811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25537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976" y="4425537"/>
            <a:ext cx="1187415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648072" cy="283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7360" y="3413640"/>
            <a:ext cx="648072" cy="283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14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90712"/>
            <a:ext cx="117348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3769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6278" y="2037698"/>
            <a:ext cx="156181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4784" y="2924944"/>
            <a:ext cx="785192" cy="24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701" y="4209734"/>
            <a:ext cx="785192" cy="24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2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755"/>
            <a:ext cx="11753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20888"/>
            <a:ext cx="79208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1608" y="2976473"/>
            <a:ext cx="79208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717" y="4712675"/>
            <a:ext cx="79208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4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90675"/>
            <a:ext cx="11763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4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3987"/>
            <a:ext cx="11782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990026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1779"/>
            <a:ext cx="9361040" cy="58515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60848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5563" y="3201401"/>
            <a:ext cx="820357" cy="288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451" y="4706110"/>
            <a:ext cx="1296365" cy="288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6049" y="5373216"/>
            <a:ext cx="915735" cy="211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7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