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8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  <p:sldId id="360" r:id="rId36"/>
    <p:sldId id="361" r:id="rId37"/>
    <p:sldId id="362" r:id="rId38"/>
    <p:sldId id="363" r:id="rId39"/>
    <p:sldId id="364" r:id="rId40"/>
    <p:sldId id="365" r:id="rId41"/>
    <p:sldId id="366" r:id="rId42"/>
    <p:sldId id="367" r:id="rId43"/>
    <p:sldId id="314" r:id="rId44"/>
    <p:sldId id="315" r:id="rId45"/>
    <p:sldId id="316" r:id="rId46"/>
    <p:sldId id="317" r:id="rId47"/>
    <p:sldId id="318" r:id="rId48"/>
    <p:sldId id="319" r:id="rId49"/>
    <p:sldId id="320" r:id="rId50"/>
    <p:sldId id="321" r:id="rId51"/>
    <p:sldId id="322" r:id="rId52"/>
    <p:sldId id="323" r:id="rId53"/>
    <p:sldId id="324" r:id="rId54"/>
    <p:sldId id="325" r:id="rId55"/>
    <p:sldId id="326" r:id="rId56"/>
    <p:sldId id="327" r:id="rId57"/>
    <p:sldId id="328" r:id="rId58"/>
    <p:sldId id="329" r:id="rId59"/>
    <p:sldId id="330" r:id="rId60"/>
    <p:sldId id="331" r:id="rId61"/>
    <p:sldId id="332" r:id="rId62"/>
    <p:sldId id="333" r:id="rId63"/>
    <p:sldId id="334" r:id="rId64"/>
    <p:sldId id="335" r:id="rId65"/>
    <p:sldId id="336" r:id="rId66"/>
    <p:sldId id="337" r:id="rId67"/>
    <p:sldId id="368" r:id="rId68"/>
    <p:sldId id="369" r:id="rId69"/>
    <p:sldId id="370" r:id="rId70"/>
    <p:sldId id="371" r:id="rId71"/>
    <p:sldId id="372" r:id="rId72"/>
    <p:sldId id="373" r:id="rId73"/>
    <p:sldId id="374" r:id="rId74"/>
    <p:sldId id="375" r:id="rId75"/>
    <p:sldId id="376" r:id="rId76"/>
    <p:sldId id="377" r:id="rId77"/>
    <p:sldId id="378" r:id="rId78"/>
    <p:sldId id="379" r:id="rId79"/>
    <p:sldId id="380" r:id="rId80"/>
  </p:sldIdLst>
  <p:sldSz cx="12192000" cy="6858000"/>
  <p:notesSz cx="6858000" cy="9144000"/>
  <p:custDataLst>
    <p:tags r:id="rId8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135" autoAdjust="0"/>
  </p:normalViewPr>
  <p:slideViewPr>
    <p:cSldViewPr showGuides="1">
      <p:cViewPr varScale="1">
        <p:scale>
          <a:sx n="82" d="100"/>
          <a:sy n="82" d="100"/>
        </p:scale>
        <p:origin x="115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gs" Target="tags/tag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handoutMaster" Target="handoutMasters/handoutMaster1.xml"/><Relationship Id="rId86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043237"/>
            <a:ext cx="45720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085975"/>
            <a:ext cx="10420350" cy="26860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0786"/>
            <a:ext cx="11144250" cy="5162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75953"/>
            <a:ext cx="10410825" cy="49053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4775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34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775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0339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2987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84984"/>
            <a:ext cx="21526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0559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346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098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16310"/>
            <a:ext cx="103441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533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16310"/>
            <a:ext cx="103346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021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251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283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96600" cy="47434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2870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856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16310"/>
            <a:ext cx="103441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0278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547937"/>
            <a:ext cx="109632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33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4050"/>
            <a:ext cx="9649072" cy="568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1336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10180"/>
            <a:ext cx="9415214" cy="5803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9117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060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1896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07926"/>
            <a:ext cx="104870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10657184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34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00631"/>
            <a:ext cx="9361040" cy="564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57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71687"/>
            <a:ext cx="109156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29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980728"/>
            <a:ext cx="8258175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97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10825" cy="488632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822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03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97260"/>
            <a:ext cx="104203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7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305272"/>
            <a:ext cx="103441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36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155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02593"/>
            <a:ext cx="104203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02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58643"/>
            <a:ext cx="9459218" cy="538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4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576512"/>
            <a:ext cx="102870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8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741" y="1012651"/>
            <a:ext cx="10429875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41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060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04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81137"/>
            <a:ext cx="103917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62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51071"/>
            <a:ext cx="9588946" cy="5418289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632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68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2298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212976"/>
            <a:ext cx="5328592" cy="342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7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23987"/>
            <a:ext cx="105918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7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07926"/>
            <a:ext cx="10344150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32356"/>
            <a:ext cx="9132515" cy="5609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06785"/>
            <a:ext cx="10325100" cy="536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42987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3947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822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84984"/>
            <a:ext cx="1020127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1"/>
            <a:ext cx="10297144" cy="39510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070" y="5085184"/>
            <a:ext cx="10183989" cy="172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24000"/>
            <a:ext cx="1038225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47775"/>
            <a:ext cx="10401300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10825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590800"/>
            <a:ext cx="1035367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29875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87000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785937"/>
            <a:ext cx="10410825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63200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11214"/>
            <a:ext cx="9718104" cy="5502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547812"/>
            <a:ext cx="103727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10657184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33525"/>
            <a:ext cx="10439400" cy="37909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79351"/>
            <a:ext cx="102584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93096"/>
            <a:ext cx="10657184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519237"/>
            <a:ext cx="10267950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87152"/>
            <a:ext cx="9553575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496425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420225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2581275"/>
            <a:ext cx="9629775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33525"/>
            <a:ext cx="10991850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8825433" cy="614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7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919287"/>
            <a:ext cx="101822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20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55694"/>
            <a:ext cx="8960495" cy="548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66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67975" cy="5476875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99167"/>
            <a:ext cx="8859341" cy="617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1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727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10657184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26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420888"/>
            <a:ext cx="104394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55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489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50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052637"/>
            <a:ext cx="102774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12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695450"/>
            <a:ext cx="94964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27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509712"/>
            <a:ext cx="103060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4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10977"/>
            <a:ext cx="95250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44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4964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88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5250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216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340768"/>
            <a:ext cx="103155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437" y="4079701"/>
            <a:ext cx="10420350" cy="27336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20350" cy="55149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79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8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2025-11-02T06:25:44Z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