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3157537"/>
            <a:ext cx="66008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1168"/>
            <a:ext cx="11249025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38275"/>
            <a:ext cx="111442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5453"/>
            <a:ext cx="113728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3162300"/>
            <a:ext cx="1082992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1090612"/>
            <a:ext cx="56959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6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1709737"/>
            <a:ext cx="56769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3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875631"/>
            <a:ext cx="56959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314" y="3618706"/>
            <a:ext cx="54483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4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1466850"/>
            <a:ext cx="56673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01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1471612"/>
            <a:ext cx="57340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35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3138487"/>
            <a:ext cx="109251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38250"/>
            <a:ext cx="1073467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714500"/>
            <a:ext cx="1020127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3380"/>
            <a:ext cx="88201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099" y="633282"/>
            <a:ext cx="7776864" cy="6180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24037"/>
            <a:ext cx="11125200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33512"/>
            <a:ext cx="1022985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279" y="1110679"/>
            <a:ext cx="10303321" cy="5630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2025-11-03T08:13:18Z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